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5" r:id="rId1"/>
  </p:sldMasterIdLst>
  <p:notesMasterIdLst>
    <p:notesMasterId r:id="rId8"/>
  </p:notesMasterIdLst>
  <p:sldIdLst>
    <p:sldId id="604" r:id="rId2"/>
    <p:sldId id="556" r:id="rId3"/>
    <p:sldId id="463" r:id="rId4"/>
    <p:sldId id="637" r:id="rId5"/>
    <p:sldId id="603" r:id="rId6"/>
    <p:sldId id="498" r:id="rId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50021"/>
    <a:srgbClr val="0066FF"/>
    <a:srgbClr val="0000FF"/>
    <a:srgbClr val="FF3399"/>
    <a:srgbClr val="FF0066"/>
    <a:srgbClr val="FF00FF"/>
    <a:srgbClr val="008000"/>
    <a:srgbClr val="33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9" autoAdjust="0"/>
    <p:restoredTop sz="94419" autoAdjust="0"/>
  </p:normalViewPr>
  <p:slideViewPr>
    <p:cSldViewPr>
      <p:cViewPr varScale="1">
        <p:scale>
          <a:sx n="86" d="100"/>
          <a:sy n="86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D60-CED4-481F-9FDE-01361151E5B6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9AA09-8065-4B74-831C-C3AA95DBC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9AA09-8065-4B74-831C-C3AA95DBC7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F0F-FD0E-45C2-A135-780361C82B75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7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5800-EECE-48A9-BC8F-31650598A6E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270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5800-EECE-48A9-BC8F-31650598A6E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20834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5800-EECE-48A9-BC8F-31650598A6E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080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5800-EECE-48A9-BC8F-31650598A6E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06873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5800-EECE-48A9-BC8F-31650598A6E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0012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DA4-EC7B-4776-B635-667E152DDCC0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7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018D-F934-4402-A7DB-4D910B053577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5A8D-087E-421E-BA6A-D57472B1F4E4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2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039-5D2D-461D-82B1-E5DFD561C55D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07AE-BC77-41BF-BFF6-68809774A3DD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1B4-9269-459A-B9CE-99331BE0D6F0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9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661B-C3EA-4F4C-BA8E-FEC2429E65CA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B60A-AA3A-4765-AEF9-0E4C0418E3A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D79C-13B9-4B76-BA5F-1E3EF713BC36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7D1-734B-4C00-A77E-C163D2146DC5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5800-EECE-48A9-BC8F-31650598A6E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Tunable Thermo-optical Properties of Fluids Using Nanoparticles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A0781F-4B96-4AE8-9097-BDAACC678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  <p:sldLayoutId id="2147483960" r:id="rId15"/>
    <p:sldLayoutId id="214748396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355471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Thermal-lens technique - an </a:t>
            </a:r>
            <a:r>
              <a:rPr 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ntroduction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19200" y="2286000"/>
            <a:ext cx="6705600" cy="462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Rajesh </a:t>
            </a:r>
            <a:r>
              <a:rPr lang="en-US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Kumar B</a:t>
            </a:r>
            <a:br>
              <a:rPr lang="en-US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2400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Assistant Professor </a:t>
            </a:r>
          </a:p>
          <a:p>
            <a:pPr algn="ctr"/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Department of Physics</a:t>
            </a:r>
          </a:p>
          <a:p>
            <a:pPr algn="ctr"/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Nirmala College</a:t>
            </a:r>
          </a:p>
          <a:p>
            <a:pPr algn="ctr"/>
            <a:r>
              <a:rPr lang="en-US" sz="20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Muvattupuzha</a:t>
            </a:r>
            <a:endParaRPr lang="en-US" sz="20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Kerala</a:t>
            </a:r>
            <a:r>
              <a: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Principle of Thermal-lens Technique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228600" y="1752600"/>
            <a:ext cx="86868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2160" tIns="46080" rIns="92160" bIns="46080">
            <a:normAutofit/>
          </a:bodyPr>
          <a:lstStyle/>
          <a:p>
            <a:pPr marL="342900" indent="-342900" algn="just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Absorption of </a:t>
            </a:r>
            <a:r>
              <a:rPr lang="en-U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radiation results </a:t>
            </a:r>
            <a:r>
              <a:rPr lang="en-U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in the excitation of atoms or  </a:t>
            </a:r>
            <a:r>
              <a:rPr lang="en-U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molecules</a:t>
            </a:r>
          </a:p>
          <a:p>
            <a:pPr marL="342900" indent="-342900">
              <a:spcBef>
                <a:spcPct val="20000"/>
              </a:spcBef>
              <a:buNone/>
              <a:defRPr/>
            </a:pPr>
            <a:endParaRPr lang="en-US" sz="15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/>
            </a:pPr>
            <a:r>
              <a:rPr lang="en-US" sz="2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Two </a:t>
            </a:r>
            <a:r>
              <a:rPr lang="en-US" sz="26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pathways </a:t>
            </a:r>
            <a:r>
              <a:rPr lang="en-US" sz="2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for de-excitations</a:t>
            </a:r>
          </a:p>
          <a:p>
            <a:pPr marL="342900" indent="-342900">
              <a:spcBef>
                <a:spcPct val="20000"/>
              </a:spcBef>
              <a:buSzPct val="85000"/>
              <a:buNone/>
              <a:defRPr/>
            </a:pPr>
            <a:endParaRPr lang="en-US" sz="19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75000"/>
              <a:buBlip>
                <a:blip r:embed="rId3"/>
              </a:buBlip>
              <a:defRPr/>
            </a:pP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Radiative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de-excitation</a:t>
            </a:r>
            <a:endParaRPr lang="en-US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75000"/>
              <a:buBlip>
                <a:blip r:embed="rId3"/>
              </a:buBlip>
              <a:defRPr/>
            </a:pPr>
            <a:r>
              <a:rPr lang="en-US" sz="2600" b="1" dirty="0" err="1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Nonradiative</a:t>
            </a:r>
            <a:r>
              <a:rPr lang="en-US" sz="2600" b="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de-excitation</a:t>
            </a: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en-IN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CBA0781F-4B96-4AE8-9097-BDAACC678E5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" y="4876800"/>
            <a:ext cx="86106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9900CC"/>
              </a:buClr>
              <a:buSzPct val="125000"/>
              <a:buBlip>
                <a:blip r:embed="rId2"/>
              </a:buBlip>
            </a:pPr>
            <a:r>
              <a:rPr lang="en-US" sz="20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3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nonradiative</a:t>
            </a: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way of de-excitation results in the</a:t>
            </a:r>
          </a:p>
          <a:p>
            <a:pPr algn="just">
              <a:lnSpc>
                <a:spcPct val="150000"/>
              </a:lnSpc>
              <a:buClr>
                <a:srgbClr val="9900CC"/>
              </a:buClr>
              <a:buSzPct val="125000"/>
            </a:pP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generation of heat in the sample </a:t>
            </a:r>
            <a:endParaRPr lang="en-US" sz="2300" b="1" dirty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Thermal-Lens Technique</a:t>
            </a:r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943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Blip>
                <a:blip r:embed="rId2"/>
              </a:buBlip>
            </a:pPr>
            <a:r>
              <a:rPr lang="en-US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 the thermal-lens (TL) technique the sample is illuminated by a Gaussian laser beam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1800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2" descr="D:\New  open defence presentation\Gaussian be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371600"/>
            <a:ext cx="1268885" cy="2438400"/>
          </a:xfrm>
          <a:prstGeom prst="rect">
            <a:avLst/>
          </a:prstGeom>
          <a:noFill/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172200" y="3886200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 Gaussian Laser Beam</a:t>
            </a:r>
            <a:endParaRPr lang="en-US" sz="12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162800" y="5943600"/>
            <a:ext cx="752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5486400" cy="53091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FF00FF"/>
              </a:buClr>
              <a:buSzPct val="125000"/>
              <a:buBlip>
                <a:blip r:embed="rId2"/>
              </a:buBlip>
            </a:pPr>
            <a:r>
              <a:rPr lang="en-US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The heat generated is strongest at the center of the beam because the beam intensity is strongest at that point. Consequently, a thermal gradient results between the center of the beam and the bulk  material</a:t>
            </a:r>
          </a:p>
          <a:p>
            <a:pPr algn="just">
              <a:lnSpc>
                <a:spcPct val="150000"/>
              </a:lnSpc>
              <a:buClr>
                <a:srgbClr val="FF00FF"/>
              </a:buClr>
              <a:buSzPct val="125000"/>
              <a:buBlip>
                <a:blip r:embed="rId2"/>
              </a:buBlip>
            </a:pPr>
            <a:r>
              <a:rPr lang="en-US" sz="1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The thermal gradient in turn establishes a  refractive index gradient. Owing to the gradient in the refractive index, the medium acts as  a lens like optical element, called thermal lens</a:t>
            </a:r>
          </a:p>
          <a:p>
            <a:pPr algn="just">
              <a:lnSpc>
                <a:spcPct val="150000"/>
              </a:lnSpc>
              <a:buClr>
                <a:srgbClr val="FF00FF"/>
              </a:buClr>
              <a:buSzPct val="125000"/>
              <a:buBlip>
                <a:blip r:embed="rId2"/>
              </a:buBlip>
            </a:pPr>
            <a:r>
              <a:rPr lang="en-US" sz="1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When a probe beam passes through the TL, it get diverged or focused depending  upon the coefficient of refractive index with temperature</a:t>
            </a:r>
          </a:p>
          <a:p>
            <a:pPr algn="just">
              <a:lnSpc>
                <a:spcPct val="150000"/>
              </a:lnSpc>
              <a:buClr>
                <a:srgbClr val="FF00FF"/>
              </a:buClr>
              <a:buSzPct val="125000"/>
              <a:buBlip>
                <a:blip r:embed="rId2"/>
              </a:buBlip>
            </a:pPr>
            <a:r>
              <a:rPr lang="en-US" sz="1600" b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most liquids, the temperature coefficient of refractive index,  </a:t>
            </a:r>
            <a:r>
              <a:rPr lang="en-US" sz="1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dn</a:t>
            </a:r>
            <a:r>
              <a:rPr lang="en-US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en-US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is  negative  leading  to thermal blooming</a:t>
            </a:r>
            <a:endParaRPr lang="en-US" sz="1500" b="1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9" name="Group 5"/>
          <p:cNvGrpSpPr>
            <a:grpSpLocks/>
          </p:cNvGrpSpPr>
          <p:nvPr/>
        </p:nvGrpSpPr>
        <p:grpSpPr bwMode="auto">
          <a:xfrm>
            <a:off x="6345865" y="5146158"/>
            <a:ext cx="878417" cy="518561"/>
            <a:chOff x="1212" y="2121"/>
            <a:chExt cx="961" cy="700"/>
          </a:xfrm>
        </p:grpSpPr>
        <p:grpSp>
          <p:nvGrpSpPr>
            <p:cNvPr id="160" name="Group 6"/>
            <p:cNvGrpSpPr>
              <a:grpSpLocks/>
            </p:cNvGrpSpPr>
            <p:nvPr/>
          </p:nvGrpSpPr>
          <p:grpSpPr bwMode="auto">
            <a:xfrm>
              <a:off x="1212" y="2121"/>
              <a:ext cx="961" cy="700"/>
              <a:chOff x="1212" y="2121"/>
              <a:chExt cx="961" cy="700"/>
            </a:xfrm>
          </p:grpSpPr>
          <p:grpSp>
            <p:nvGrpSpPr>
              <p:cNvPr id="162" name="Group 7"/>
              <p:cNvGrpSpPr>
                <a:grpSpLocks/>
              </p:cNvGrpSpPr>
              <p:nvPr/>
            </p:nvGrpSpPr>
            <p:grpSpPr bwMode="auto">
              <a:xfrm>
                <a:off x="1212" y="2121"/>
                <a:ext cx="961" cy="507"/>
                <a:chOff x="1212" y="2121"/>
                <a:chExt cx="961" cy="507"/>
              </a:xfrm>
            </p:grpSpPr>
            <p:sp>
              <p:nvSpPr>
                <p:cNvPr id="518" name="Rectangle 8"/>
                <p:cNvSpPr>
                  <a:spLocks noChangeArrowheads="1"/>
                </p:cNvSpPr>
                <p:nvPr/>
              </p:nvSpPr>
              <p:spPr bwMode="auto">
                <a:xfrm>
                  <a:off x="1212" y="2121"/>
                  <a:ext cx="961" cy="2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9" name="Rectangle 9"/>
                <p:cNvSpPr>
                  <a:spLocks noChangeArrowheads="1"/>
                </p:cNvSpPr>
                <p:nvPr/>
              </p:nvSpPr>
              <p:spPr bwMode="auto">
                <a:xfrm>
                  <a:off x="1212" y="2123"/>
                  <a:ext cx="961" cy="4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212" y="2127"/>
                  <a:ext cx="961" cy="1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212" y="2128"/>
                  <a:ext cx="961" cy="4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2" name="Rectangle 12"/>
                <p:cNvSpPr>
                  <a:spLocks noChangeArrowheads="1"/>
                </p:cNvSpPr>
                <p:nvPr/>
              </p:nvSpPr>
              <p:spPr bwMode="auto">
                <a:xfrm>
                  <a:off x="1212" y="2132"/>
                  <a:ext cx="961" cy="2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3" name="Rectangle 13"/>
                <p:cNvSpPr>
                  <a:spLocks noChangeArrowheads="1"/>
                </p:cNvSpPr>
                <p:nvPr/>
              </p:nvSpPr>
              <p:spPr bwMode="auto">
                <a:xfrm>
                  <a:off x="1212" y="2134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212" y="2136"/>
                  <a:ext cx="961" cy="3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12" y="2139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6" name="Rectangle 16"/>
                <p:cNvSpPr>
                  <a:spLocks noChangeArrowheads="1"/>
                </p:cNvSpPr>
                <p:nvPr/>
              </p:nvSpPr>
              <p:spPr bwMode="auto">
                <a:xfrm>
                  <a:off x="1212" y="2141"/>
                  <a:ext cx="961" cy="4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7" name="Rectangle 17"/>
                <p:cNvSpPr>
                  <a:spLocks noChangeArrowheads="1"/>
                </p:cNvSpPr>
                <p:nvPr/>
              </p:nvSpPr>
              <p:spPr bwMode="auto">
                <a:xfrm>
                  <a:off x="1212" y="2145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8" name="Rectangle 18"/>
                <p:cNvSpPr>
                  <a:spLocks noChangeArrowheads="1"/>
                </p:cNvSpPr>
                <p:nvPr/>
              </p:nvSpPr>
              <p:spPr bwMode="auto">
                <a:xfrm>
                  <a:off x="1212" y="2147"/>
                  <a:ext cx="961" cy="1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9" name="Rectangle 19"/>
                <p:cNvSpPr>
                  <a:spLocks noChangeArrowheads="1"/>
                </p:cNvSpPr>
                <p:nvPr/>
              </p:nvSpPr>
              <p:spPr bwMode="auto">
                <a:xfrm>
                  <a:off x="1212" y="2148"/>
                  <a:ext cx="961" cy="4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0" name="Rectangle 20"/>
                <p:cNvSpPr>
                  <a:spLocks noChangeArrowheads="1"/>
                </p:cNvSpPr>
                <p:nvPr/>
              </p:nvSpPr>
              <p:spPr bwMode="auto">
                <a:xfrm>
                  <a:off x="1212" y="2152"/>
                  <a:ext cx="961" cy="2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" name="Rectangle 21"/>
                <p:cNvSpPr>
                  <a:spLocks noChangeArrowheads="1"/>
                </p:cNvSpPr>
                <p:nvPr/>
              </p:nvSpPr>
              <p:spPr bwMode="auto">
                <a:xfrm>
                  <a:off x="1212" y="2154"/>
                  <a:ext cx="961" cy="4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" name="Rectangle 22"/>
                <p:cNvSpPr>
                  <a:spLocks noChangeArrowheads="1"/>
                </p:cNvSpPr>
                <p:nvPr/>
              </p:nvSpPr>
              <p:spPr bwMode="auto">
                <a:xfrm>
                  <a:off x="1212" y="2158"/>
                  <a:ext cx="961" cy="1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3" name="Rectangle 23"/>
                <p:cNvSpPr>
                  <a:spLocks noChangeArrowheads="1"/>
                </p:cNvSpPr>
                <p:nvPr/>
              </p:nvSpPr>
              <p:spPr bwMode="auto">
                <a:xfrm>
                  <a:off x="1212" y="2159"/>
                  <a:ext cx="961" cy="2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4" name="Rectangle 24"/>
                <p:cNvSpPr>
                  <a:spLocks noChangeArrowheads="1"/>
                </p:cNvSpPr>
                <p:nvPr/>
              </p:nvSpPr>
              <p:spPr bwMode="auto">
                <a:xfrm>
                  <a:off x="1212" y="2161"/>
                  <a:ext cx="961" cy="4"/>
                </a:xfrm>
                <a:prstGeom prst="rect">
                  <a:avLst/>
                </a:prstGeom>
                <a:solidFill>
                  <a:srgbClr val="FA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5" name="Rectangle 25"/>
                <p:cNvSpPr>
                  <a:spLocks noChangeArrowheads="1"/>
                </p:cNvSpPr>
                <p:nvPr/>
              </p:nvSpPr>
              <p:spPr bwMode="auto">
                <a:xfrm>
                  <a:off x="1212" y="2165"/>
                  <a:ext cx="961" cy="2"/>
                </a:xfrm>
                <a:prstGeom prst="rect">
                  <a:avLst/>
                </a:prstGeom>
                <a:solidFill>
                  <a:srgbClr val="FA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212" y="2167"/>
                  <a:ext cx="961" cy="3"/>
                </a:xfrm>
                <a:prstGeom prst="rect">
                  <a:avLst/>
                </a:prstGeom>
                <a:solidFill>
                  <a:srgbClr val="F9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212" y="2170"/>
                  <a:ext cx="961" cy="2"/>
                </a:xfrm>
                <a:prstGeom prst="rect">
                  <a:avLst/>
                </a:prstGeom>
                <a:solidFill>
                  <a:srgbClr val="F9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212" y="2172"/>
                  <a:ext cx="961" cy="2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212" y="2174"/>
                  <a:ext cx="961" cy="4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212" y="2178"/>
                  <a:ext cx="961" cy="1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212" y="2179"/>
                  <a:ext cx="961" cy="2"/>
                </a:xfrm>
                <a:prstGeom prst="rect">
                  <a:avLst/>
                </a:prstGeom>
                <a:solidFill>
                  <a:srgbClr val="F7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12" y="2181"/>
                  <a:ext cx="961" cy="4"/>
                </a:xfrm>
                <a:prstGeom prst="rect">
                  <a:avLst/>
                </a:prstGeom>
                <a:solidFill>
                  <a:srgbClr val="F6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3" name="Rectangle 33"/>
                <p:cNvSpPr>
                  <a:spLocks noChangeArrowheads="1"/>
                </p:cNvSpPr>
                <p:nvPr/>
              </p:nvSpPr>
              <p:spPr bwMode="auto">
                <a:xfrm>
                  <a:off x="1212" y="2185"/>
                  <a:ext cx="961" cy="2"/>
                </a:xfrm>
                <a:prstGeom prst="rect">
                  <a:avLst/>
                </a:prstGeom>
                <a:solidFill>
                  <a:srgbClr val="F6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212" y="2187"/>
                  <a:ext cx="961" cy="3"/>
                </a:xfrm>
                <a:prstGeom prst="rect">
                  <a:avLst/>
                </a:prstGeom>
                <a:solidFill>
                  <a:srgbClr val="F5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12" y="2190"/>
                  <a:ext cx="961" cy="2"/>
                </a:xfrm>
                <a:prstGeom prst="rect">
                  <a:avLst/>
                </a:prstGeom>
                <a:solidFill>
                  <a:srgbClr val="F5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6" name="Rectangle 36"/>
                <p:cNvSpPr>
                  <a:spLocks noChangeArrowheads="1"/>
                </p:cNvSpPr>
                <p:nvPr/>
              </p:nvSpPr>
              <p:spPr bwMode="auto">
                <a:xfrm>
                  <a:off x="1212" y="2192"/>
                  <a:ext cx="961" cy="2"/>
                </a:xfrm>
                <a:prstGeom prst="rect">
                  <a:avLst/>
                </a:prstGeom>
                <a:solidFill>
                  <a:srgbClr val="F4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7" name="Rectangle 37"/>
                <p:cNvSpPr>
                  <a:spLocks noChangeArrowheads="1"/>
                </p:cNvSpPr>
                <p:nvPr/>
              </p:nvSpPr>
              <p:spPr bwMode="auto">
                <a:xfrm>
                  <a:off x="1212" y="2194"/>
                  <a:ext cx="961" cy="4"/>
                </a:xfrm>
                <a:prstGeom prst="rect">
                  <a:avLst/>
                </a:prstGeom>
                <a:solidFill>
                  <a:srgbClr val="F4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8" name="Rectangle 38"/>
                <p:cNvSpPr>
                  <a:spLocks noChangeArrowheads="1"/>
                </p:cNvSpPr>
                <p:nvPr/>
              </p:nvSpPr>
              <p:spPr bwMode="auto">
                <a:xfrm>
                  <a:off x="1212" y="2198"/>
                  <a:ext cx="961" cy="1"/>
                </a:xfrm>
                <a:prstGeom prst="rect">
                  <a:avLst/>
                </a:prstGeom>
                <a:solidFill>
                  <a:srgbClr val="F3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12" y="2199"/>
                  <a:ext cx="961" cy="4"/>
                </a:xfrm>
                <a:prstGeom prst="rect">
                  <a:avLst/>
                </a:prstGeom>
                <a:solidFill>
                  <a:srgbClr val="F2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0" name="Rectangle 40"/>
                <p:cNvSpPr>
                  <a:spLocks noChangeArrowheads="1"/>
                </p:cNvSpPr>
                <p:nvPr/>
              </p:nvSpPr>
              <p:spPr bwMode="auto">
                <a:xfrm>
                  <a:off x="1212" y="2203"/>
                  <a:ext cx="961" cy="2"/>
                </a:xfrm>
                <a:prstGeom prst="rect">
                  <a:avLst/>
                </a:prstGeom>
                <a:solidFill>
                  <a:srgbClr val="F1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1" name="Rectangle 41"/>
                <p:cNvSpPr>
                  <a:spLocks noChangeArrowheads="1"/>
                </p:cNvSpPr>
                <p:nvPr/>
              </p:nvSpPr>
              <p:spPr bwMode="auto">
                <a:xfrm>
                  <a:off x="1212" y="2205"/>
                  <a:ext cx="961" cy="2"/>
                </a:xfrm>
                <a:prstGeom prst="rect">
                  <a:avLst/>
                </a:prstGeom>
                <a:solidFill>
                  <a:srgbClr val="F1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2" name="Rectangle 42"/>
                <p:cNvSpPr>
                  <a:spLocks noChangeArrowheads="1"/>
                </p:cNvSpPr>
                <p:nvPr/>
              </p:nvSpPr>
              <p:spPr bwMode="auto">
                <a:xfrm>
                  <a:off x="1212" y="2207"/>
                  <a:ext cx="961" cy="3"/>
                </a:xfrm>
                <a:prstGeom prst="rect">
                  <a:avLst/>
                </a:prstGeom>
                <a:solidFill>
                  <a:srgbClr val="F0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3" name="Rectangle 43"/>
                <p:cNvSpPr>
                  <a:spLocks noChangeArrowheads="1"/>
                </p:cNvSpPr>
                <p:nvPr/>
              </p:nvSpPr>
              <p:spPr bwMode="auto">
                <a:xfrm>
                  <a:off x="1212" y="2210"/>
                  <a:ext cx="961" cy="2"/>
                </a:xfrm>
                <a:prstGeom prst="rect">
                  <a:avLst/>
                </a:prstGeom>
                <a:solidFill>
                  <a:srgbClr val="EF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12" y="2212"/>
                  <a:ext cx="961" cy="4"/>
                </a:xfrm>
                <a:prstGeom prst="rect">
                  <a:avLst/>
                </a:prstGeom>
                <a:solidFill>
                  <a:srgbClr val="EE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5" name="Rectangle 45"/>
                <p:cNvSpPr>
                  <a:spLocks noChangeArrowheads="1"/>
                </p:cNvSpPr>
                <p:nvPr/>
              </p:nvSpPr>
              <p:spPr bwMode="auto">
                <a:xfrm>
                  <a:off x="1212" y="2216"/>
                  <a:ext cx="961" cy="1"/>
                </a:xfrm>
                <a:prstGeom prst="rect">
                  <a:avLst/>
                </a:prstGeom>
                <a:solidFill>
                  <a:srgbClr val="ED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6" name="Rectangle 46"/>
                <p:cNvSpPr>
                  <a:spLocks noChangeArrowheads="1"/>
                </p:cNvSpPr>
                <p:nvPr/>
              </p:nvSpPr>
              <p:spPr bwMode="auto">
                <a:xfrm>
                  <a:off x="1212" y="2217"/>
                  <a:ext cx="961" cy="2"/>
                </a:xfrm>
                <a:prstGeom prst="rect">
                  <a:avLst/>
                </a:prstGeom>
                <a:solidFill>
                  <a:srgbClr val="ED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7" name="Rectangle 47"/>
                <p:cNvSpPr>
                  <a:spLocks noChangeArrowheads="1"/>
                </p:cNvSpPr>
                <p:nvPr/>
              </p:nvSpPr>
              <p:spPr bwMode="auto">
                <a:xfrm>
                  <a:off x="1212" y="2219"/>
                  <a:ext cx="961" cy="4"/>
                </a:xfrm>
                <a:prstGeom prst="rect">
                  <a:avLst/>
                </a:prstGeom>
                <a:solidFill>
                  <a:srgbClr val="EC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212" y="2223"/>
                  <a:ext cx="961" cy="2"/>
                </a:xfrm>
                <a:prstGeom prst="rect">
                  <a:avLst/>
                </a:prstGeom>
                <a:solidFill>
                  <a:srgbClr val="EB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212" y="2225"/>
                  <a:ext cx="961" cy="3"/>
                </a:xfrm>
                <a:prstGeom prst="rect">
                  <a:avLst/>
                </a:prstGeom>
                <a:solidFill>
                  <a:srgbClr val="EA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212" y="2228"/>
                  <a:ext cx="961" cy="2"/>
                </a:xfrm>
                <a:prstGeom prst="rect">
                  <a:avLst/>
                </a:prstGeom>
                <a:solidFill>
                  <a:srgbClr val="E9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212" y="2230"/>
                  <a:ext cx="961" cy="2"/>
                </a:xfrm>
                <a:prstGeom prst="rect">
                  <a:avLst/>
                </a:prstGeom>
                <a:solidFill>
                  <a:srgbClr val="E8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2" name="Rectangle 52"/>
                <p:cNvSpPr>
                  <a:spLocks noChangeArrowheads="1"/>
                </p:cNvSpPr>
                <p:nvPr/>
              </p:nvSpPr>
              <p:spPr bwMode="auto">
                <a:xfrm>
                  <a:off x="1212" y="2232"/>
                  <a:ext cx="961" cy="4"/>
                </a:xfrm>
                <a:prstGeom prst="rect">
                  <a:avLst/>
                </a:prstGeom>
                <a:solidFill>
                  <a:srgbClr val="E7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3" name="Rectangle 53"/>
                <p:cNvSpPr>
                  <a:spLocks noChangeArrowheads="1"/>
                </p:cNvSpPr>
                <p:nvPr/>
              </p:nvSpPr>
              <p:spPr bwMode="auto">
                <a:xfrm>
                  <a:off x="1212" y="2236"/>
                  <a:ext cx="961" cy="1"/>
                </a:xfrm>
                <a:prstGeom prst="rect">
                  <a:avLst/>
                </a:prstGeom>
                <a:solidFill>
                  <a:srgbClr val="E6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212" y="2237"/>
                  <a:ext cx="961" cy="4"/>
                </a:xfrm>
                <a:prstGeom prst="rect">
                  <a:avLst/>
                </a:prstGeom>
                <a:solidFill>
                  <a:srgbClr val="E5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12" y="2241"/>
                  <a:ext cx="961" cy="2"/>
                </a:xfrm>
                <a:prstGeom prst="rect">
                  <a:avLst/>
                </a:prstGeom>
                <a:solidFill>
                  <a:srgbClr val="E3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6" name="Rectangle 56"/>
                <p:cNvSpPr>
                  <a:spLocks noChangeArrowheads="1"/>
                </p:cNvSpPr>
                <p:nvPr/>
              </p:nvSpPr>
              <p:spPr bwMode="auto">
                <a:xfrm>
                  <a:off x="1212" y="2243"/>
                  <a:ext cx="961" cy="2"/>
                </a:xfrm>
                <a:prstGeom prst="rect">
                  <a:avLst/>
                </a:prstGeom>
                <a:solidFill>
                  <a:srgbClr val="E3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7" name="Rectangle 57"/>
                <p:cNvSpPr>
                  <a:spLocks noChangeArrowheads="1"/>
                </p:cNvSpPr>
                <p:nvPr/>
              </p:nvSpPr>
              <p:spPr bwMode="auto">
                <a:xfrm>
                  <a:off x="1212" y="2245"/>
                  <a:ext cx="961" cy="3"/>
                </a:xfrm>
                <a:prstGeom prst="rect">
                  <a:avLst/>
                </a:prstGeom>
                <a:solidFill>
                  <a:srgbClr val="E1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8" name="Rectangle 58"/>
                <p:cNvSpPr>
                  <a:spLocks noChangeArrowheads="1"/>
                </p:cNvSpPr>
                <p:nvPr/>
              </p:nvSpPr>
              <p:spPr bwMode="auto">
                <a:xfrm>
                  <a:off x="1212" y="2248"/>
                  <a:ext cx="961" cy="2"/>
                </a:xfrm>
                <a:prstGeom prst="rect">
                  <a:avLst/>
                </a:prstGeom>
                <a:solidFill>
                  <a:srgbClr val="E0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9" name="Rectangle 59"/>
                <p:cNvSpPr>
                  <a:spLocks noChangeArrowheads="1"/>
                </p:cNvSpPr>
                <p:nvPr/>
              </p:nvSpPr>
              <p:spPr bwMode="auto">
                <a:xfrm>
                  <a:off x="1212" y="2250"/>
                  <a:ext cx="961" cy="4"/>
                </a:xfrm>
                <a:prstGeom prst="rect">
                  <a:avLst/>
                </a:prstGeom>
                <a:solidFill>
                  <a:srgbClr val="DF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0" name="Rectangle 60"/>
                <p:cNvSpPr>
                  <a:spLocks noChangeArrowheads="1"/>
                </p:cNvSpPr>
                <p:nvPr/>
              </p:nvSpPr>
              <p:spPr bwMode="auto">
                <a:xfrm>
                  <a:off x="1212" y="2254"/>
                  <a:ext cx="961" cy="2"/>
                </a:xfrm>
                <a:prstGeom prst="rect">
                  <a:avLst/>
                </a:prstGeom>
                <a:solidFill>
                  <a:srgbClr val="DE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1" name="Rectangle 61"/>
                <p:cNvSpPr>
                  <a:spLocks noChangeArrowheads="1"/>
                </p:cNvSpPr>
                <p:nvPr/>
              </p:nvSpPr>
              <p:spPr bwMode="auto">
                <a:xfrm>
                  <a:off x="1212" y="2256"/>
                  <a:ext cx="961" cy="1"/>
                </a:xfrm>
                <a:prstGeom prst="rect">
                  <a:avLst/>
                </a:prstGeom>
                <a:solidFill>
                  <a:srgbClr val="DC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2" name="Rectangle 62"/>
                <p:cNvSpPr>
                  <a:spLocks noChangeArrowheads="1"/>
                </p:cNvSpPr>
                <p:nvPr/>
              </p:nvSpPr>
              <p:spPr bwMode="auto">
                <a:xfrm>
                  <a:off x="1212" y="2257"/>
                  <a:ext cx="961" cy="4"/>
                </a:xfrm>
                <a:prstGeom prst="rect">
                  <a:avLst/>
                </a:prstGeom>
                <a:solidFill>
                  <a:srgbClr val="DB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3" name="Rectangle 63"/>
                <p:cNvSpPr>
                  <a:spLocks noChangeArrowheads="1"/>
                </p:cNvSpPr>
                <p:nvPr/>
              </p:nvSpPr>
              <p:spPr bwMode="auto">
                <a:xfrm>
                  <a:off x="1212" y="2261"/>
                  <a:ext cx="961" cy="2"/>
                </a:xfrm>
                <a:prstGeom prst="rect">
                  <a:avLst/>
                </a:prstGeom>
                <a:solidFill>
                  <a:srgbClr val="DA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4" name="Rectangle 64"/>
                <p:cNvSpPr>
                  <a:spLocks noChangeArrowheads="1"/>
                </p:cNvSpPr>
                <p:nvPr/>
              </p:nvSpPr>
              <p:spPr bwMode="auto">
                <a:xfrm>
                  <a:off x="1212" y="2263"/>
                  <a:ext cx="961" cy="4"/>
                </a:xfrm>
                <a:prstGeom prst="rect">
                  <a:avLst/>
                </a:prstGeom>
                <a:solidFill>
                  <a:srgbClr val="D9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5" name="Rectangle 65"/>
                <p:cNvSpPr>
                  <a:spLocks noChangeArrowheads="1"/>
                </p:cNvSpPr>
                <p:nvPr/>
              </p:nvSpPr>
              <p:spPr bwMode="auto">
                <a:xfrm>
                  <a:off x="1212" y="2267"/>
                  <a:ext cx="961" cy="1"/>
                </a:xfrm>
                <a:prstGeom prst="rect">
                  <a:avLst/>
                </a:prstGeom>
                <a:solidFill>
                  <a:srgbClr val="D7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6" name="Rectangle 66"/>
                <p:cNvSpPr>
                  <a:spLocks noChangeArrowheads="1"/>
                </p:cNvSpPr>
                <p:nvPr/>
              </p:nvSpPr>
              <p:spPr bwMode="auto">
                <a:xfrm>
                  <a:off x="1212" y="2268"/>
                  <a:ext cx="961" cy="2"/>
                </a:xfrm>
                <a:prstGeom prst="rect">
                  <a:avLst/>
                </a:prstGeom>
                <a:solidFill>
                  <a:srgbClr val="D6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7" name="Rectangle 67"/>
                <p:cNvSpPr>
                  <a:spLocks noChangeArrowheads="1"/>
                </p:cNvSpPr>
                <p:nvPr/>
              </p:nvSpPr>
              <p:spPr bwMode="auto">
                <a:xfrm>
                  <a:off x="1212" y="2270"/>
                  <a:ext cx="961" cy="4"/>
                </a:xfrm>
                <a:prstGeom prst="rect">
                  <a:avLst/>
                </a:prstGeom>
                <a:solidFill>
                  <a:srgbClr val="D4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212" y="2274"/>
                  <a:ext cx="961" cy="2"/>
                </a:xfrm>
                <a:prstGeom prst="rect">
                  <a:avLst/>
                </a:prstGeom>
                <a:solidFill>
                  <a:srgbClr val="D3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212" y="2276"/>
                  <a:ext cx="961" cy="1"/>
                </a:xfrm>
                <a:prstGeom prst="rect">
                  <a:avLst/>
                </a:prstGeom>
                <a:solidFill>
                  <a:srgbClr val="D1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212" y="2277"/>
                  <a:ext cx="961" cy="4"/>
                </a:xfrm>
                <a:prstGeom prst="rect">
                  <a:avLst/>
                </a:prstGeom>
                <a:solidFill>
                  <a:srgbClr val="D0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212" y="2281"/>
                  <a:ext cx="961" cy="2"/>
                </a:xfrm>
                <a:prstGeom prst="rect">
                  <a:avLst/>
                </a:prstGeom>
                <a:solidFill>
                  <a:srgbClr val="CF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2" name="Rectangle 72"/>
                <p:cNvSpPr>
                  <a:spLocks noChangeArrowheads="1"/>
                </p:cNvSpPr>
                <p:nvPr/>
              </p:nvSpPr>
              <p:spPr bwMode="auto">
                <a:xfrm>
                  <a:off x="1212" y="2283"/>
                  <a:ext cx="961" cy="4"/>
                </a:xfrm>
                <a:prstGeom prst="rect">
                  <a:avLst/>
                </a:prstGeom>
                <a:solidFill>
                  <a:srgbClr val="CD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3" name="Rectangle 73"/>
                <p:cNvSpPr>
                  <a:spLocks noChangeArrowheads="1"/>
                </p:cNvSpPr>
                <p:nvPr/>
              </p:nvSpPr>
              <p:spPr bwMode="auto">
                <a:xfrm>
                  <a:off x="1212" y="2287"/>
                  <a:ext cx="961" cy="1"/>
                </a:xfrm>
                <a:prstGeom prst="rect">
                  <a:avLst/>
                </a:prstGeom>
                <a:solidFill>
                  <a:srgbClr val="CC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212" y="2288"/>
                  <a:ext cx="961" cy="2"/>
                </a:xfrm>
                <a:prstGeom prst="rect">
                  <a:avLst/>
                </a:prstGeom>
                <a:solidFill>
                  <a:srgbClr val="CA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12" y="2290"/>
                  <a:ext cx="961" cy="4"/>
                </a:xfrm>
                <a:prstGeom prst="rect">
                  <a:avLst/>
                </a:prstGeom>
                <a:solidFill>
                  <a:srgbClr val="C8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6" name="Rectangle 76"/>
                <p:cNvSpPr>
                  <a:spLocks noChangeArrowheads="1"/>
                </p:cNvSpPr>
                <p:nvPr/>
              </p:nvSpPr>
              <p:spPr bwMode="auto">
                <a:xfrm>
                  <a:off x="1212" y="2294"/>
                  <a:ext cx="961" cy="2"/>
                </a:xfrm>
                <a:prstGeom prst="rect">
                  <a:avLst/>
                </a:prstGeom>
                <a:solidFill>
                  <a:srgbClr val="C7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7" name="Rectangle 77"/>
                <p:cNvSpPr>
                  <a:spLocks noChangeArrowheads="1"/>
                </p:cNvSpPr>
                <p:nvPr/>
              </p:nvSpPr>
              <p:spPr bwMode="auto">
                <a:xfrm>
                  <a:off x="1212" y="2296"/>
                  <a:ext cx="961" cy="3"/>
                </a:xfrm>
                <a:prstGeom prst="rect">
                  <a:avLst/>
                </a:prstGeom>
                <a:solidFill>
                  <a:srgbClr val="C6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8" name="Rectangle 78"/>
                <p:cNvSpPr>
                  <a:spLocks noChangeArrowheads="1"/>
                </p:cNvSpPr>
                <p:nvPr/>
              </p:nvSpPr>
              <p:spPr bwMode="auto">
                <a:xfrm>
                  <a:off x="1212" y="2299"/>
                  <a:ext cx="961" cy="2"/>
                </a:xfrm>
                <a:prstGeom prst="rect">
                  <a:avLst/>
                </a:prstGeom>
                <a:solidFill>
                  <a:srgbClr val="C4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9" name="Rectangle 79"/>
                <p:cNvSpPr>
                  <a:spLocks noChangeArrowheads="1"/>
                </p:cNvSpPr>
                <p:nvPr/>
              </p:nvSpPr>
              <p:spPr bwMode="auto">
                <a:xfrm>
                  <a:off x="1212" y="2301"/>
                  <a:ext cx="961" cy="2"/>
                </a:xfrm>
                <a:prstGeom prst="rect">
                  <a:avLst/>
                </a:prstGeom>
                <a:solidFill>
                  <a:srgbClr val="C2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0" name="Rectangle 80"/>
                <p:cNvSpPr>
                  <a:spLocks noChangeArrowheads="1"/>
                </p:cNvSpPr>
                <p:nvPr/>
              </p:nvSpPr>
              <p:spPr bwMode="auto">
                <a:xfrm>
                  <a:off x="1212" y="2303"/>
                  <a:ext cx="961" cy="4"/>
                </a:xfrm>
                <a:prstGeom prst="rect">
                  <a:avLst/>
                </a:prstGeom>
                <a:solidFill>
                  <a:srgbClr val="C1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1" name="Rectangle 81"/>
                <p:cNvSpPr>
                  <a:spLocks noChangeArrowheads="1"/>
                </p:cNvSpPr>
                <p:nvPr/>
              </p:nvSpPr>
              <p:spPr bwMode="auto">
                <a:xfrm>
                  <a:off x="1212" y="2307"/>
                  <a:ext cx="961" cy="1"/>
                </a:xfrm>
                <a:prstGeom prst="rect">
                  <a:avLst/>
                </a:prstGeom>
                <a:solidFill>
                  <a:srgbClr val="BF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2" name="Rectangle 82"/>
                <p:cNvSpPr>
                  <a:spLocks noChangeArrowheads="1"/>
                </p:cNvSpPr>
                <p:nvPr/>
              </p:nvSpPr>
              <p:spPr bwMode="auto">
                <a:xfrm>
                  <a:off x="1212" y="2308"/>
                  <a:ext cx="961" cy="4"/>
                </a:xfrm>
                <a:prstGeom prst="rect">
                  <a:avLst/>
                </a:prstGeom>
                <a:solidFill>
                  <a:srgbClr val="BD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3" name="Rectangle 83"/>
                <p:cNvSpPr>
                  <a:spLocks noChangeArrowheads="1"/>
                </p:cNvSpPr>
                <p:nvPr/>
              </p:nvSpPr>
              <p:spPr bwMode="auto">
                <a:xfrm>
                  <a:off x="1212" y="2312"/>
                  <a:ext cx="961" cy="2"/>
                </a:xfrm>
                <a:prstGeom prst="rect">
                  <a:avLst/>
                </a:prstGeom>
                <a:solidFill>
                  <a:srgbClr val="BB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4" name="Rectangle 84"/>
                <p:cNvSpPr>
                  <a:spLocks noChangeArrowheads="1"/>
                </p:cNvSpPr>
                <p:nvPr/>
              </p:nvSpPr>
              <p:spPr bwMode="auto">
                <a:xfrm>
                  <a:off x="1212" y="2314"/>
                  <a:ext cx="961" cy="2"/>
                </a:xfrm>
                <a:prstGeom prst="rect">
                  <a:avLst/>
                </a:prstGeom>
                <a:solidFill>
                  <a:srgbClr val="BB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5" name="Rectangle 85"/>
                <p:cNvSpPr>
                  <a:spLocks noChangeArrowheads="1"/>
                </p:cNvSpPr>
                <p:nvPr/>
              </p:nvSpPr>
              <p:spPr bwMode="auto">
                <a:xfrm>
                  <a:off x="1212" y="2316"/>
                  <a:ext cx="961" cy="3"/>
                </a:xfrm>
                <a:prstGeom prst="rect">
                  <a:avLst/>
                </a:prstGeom>
                <a:solidFill>
                  <a:srgbClr val="B9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6" name="Rectangle 86"/>
                <p:cNvSpPr>
                  <a:spLocks noChangeArrowheads="1"/>
                </p:cNvSpPr>
                <p:nvPr/>
              </p:nvSpPr>
              <p:spPr bwMode="auto">
                <a:xfrm>
                  <a:off x="1212" y="2319"/>
                  <a:ext cx="961" cy="2"/>
                </a:xfrm>
                <a:prstGeom prst="rect">
                  <a:avLst/>
                </a:prstGeom>
                <a:solidFill>
                  <a:srgbClr val="B7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7" name="Rectangle 87"/>
                <p:cNvSpPr>
                  <a:spLocks noChangeArrowheads="1"/>
                </p:cNvSpPr>
                <p:nvPr/>
              </p:nvSpPr>
              <p:spPr bwMode="auto">
                <a:xfrm>
                  <a:off x="1212" y="2321"/>
                  <a:ext cx="961" cy="4"/>
                </a:xfrm>
                <a:prstGeom prst="rect">
                  <a:avLst/>
                </a:prstGeom>
                <a:solidFill>
                  <a:srgbClr val="B5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212" y="2325"/>
                  <a:ext cx="961" cy="1"/>
                </a:xfrm>
                <a:prstGeom prst="rect">
                  <a:avLst/>
                </a:prstGeom>
                <a:solidFill>
                  <a:srgbClr val="B4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212" y="2326"/>
                  <a:ext cx="961" cy="2"/>
                </a:xfrm>
                <a:prstGeom prst="rect">
                  <a:avLst/>
                </a:prstGeom>
                <a:solidFill>
                  <a:srgbClr val="B2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12" y="2328"/>
                  <a:ext cx="961" cy="4"/>
                </a:xfrm>
                <a:prstGeom prst="rect">
                  <a:avLst/>
                </a:prstGeom>
                <a:solidFill>
                  <a:srgbClr val="B0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212" y="2332"/>
                  <a:ext cx="961" cy="2"/>
                </a:xfrm>
                <a:prstGeom prst="rect">
                  <a:avLst/>
                </a:prstGeom>
                <a:solidFill>
                  <a:srgbClr val="AF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2" name="Rectangle 92"/>
                <p:cNvSpPr>
                  <a:spLocks noChangeArrowheads="1"/>
                </p:cNvSpPr>
                <p:nvPr/>
              </p:nvSpPr>
              <p:spPr bwMode="auto">
                <a:xfrm>
                  <a:off x="1212" y="2334"/>
                  <a:ext cx="961" cy="3"/>
                </a:xfrm>
                <a:prstGeom prst="rect">
                  <a:avLst/>
                </a:prstGeom>
                <a:solidFill>
                  <a:srgbClr val="AD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3" name="Rectangle 93"/>
                <p:cNvSpPr>
                  <a:spLocks noChangeArrowheads="1"/>
                </p:cNvSpPr>
                <p:nvPr/>
              </p:nvSpPr>
              <p:spPr bwMode="auto">
                <a:xfrm>
                  <a:off x="1212" y="2337"/>
                  <a:ext cx="961" cy="2"/>
                </a:xfrm>
                <a:prstGeom prst="rect">
                  <a:avLst/>
                </a:prstGeom>
                <a:solidFill>
                  <a:srgbClr val="AC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212" y="2339"/>
                  <a:ext cx="961" cy="2"/>
                </a:xfrm>
                <a:prstGeom prst="rect">
                  <a:avLst/>
                </a:prstGeom>
                <a:solidFill>
                  <a:srgbClr val="AA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12" y="2341"/>
                  <a:ext cx="961" cy="4"/>
                </a:xfrm>
                <a:prstGeom prst="rect">
                  <a:avLst/>
                </a:prstGeom>
                <a:solidFill>
                  <a:srgbClr val="A8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6" name="Rectangle 96"/>
                <p:cNvSpPr>
                  <a:spLocks noChangeArrowheads="1"/>
                </p:cNvSpPr>
                <p:nvPr/>
              </p:nvSpPr>
              <p:spPr bwMode="auto">
                <a:xfrm>
                  <a:off x="1212" y="2345"/>
                  <a:ext cx="961" cy="1"/>
                </a:xfrm>
                <a:prstGeom prst="rect">
                  <a:avLst/>
                </a:prstGeom>
                <a:solidFill>
                  <a:srgbClr val="A6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7" name="Rectangle 97"/>
                <p:cNvSpPr>
                  <a:spLocks noChangeArrowheads="1"/>
                </p:cNvSpPr>
                <p:nvPr/>
              </p:nvSpPr>
              <p:spPr bwMode="auto">
                <a:xfrm>
                  <a:off x="1212" y="2346"/>
                  <a:ext cx="961" cy="4"/>
                </a:xfrm>
                <a:prstGeom prst="rect">
                  <a:avLst/>
                </a:prstGeom>
                <a:solidFill>
                  <a:srgbClr val="A5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8" name="Rectangle 98"/>
                <p:cNvSpPr>
                  <a:spLocks noChangeArrowheads="1"/>
                </p:cNvSpPr>
                <p:nvPr/>
              </p:nvSpPr>
              <p:spPr bwMode="auto">
                <a:xfrm>
                  <a:off x="1212" y="2350"/>
                  <a:ext cx="961" cy="2"/>
                </a:xfrm>
                <a:prstGeom prst="rect">
                  <a:avLst/>
                </a:prstGeom>
                <a:solidFill>
                  <a:srgbClr val="A4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9" name="Rectangle 99"/>
                <p:cNvSpPr>
                  <a:spLocks noChangeArrowheads="1"/>
                </p:cNvSpPr>
                <p:nvPr/>
              </p:nvSpPr>
              <p:spPr bwMode="auto">
                <a:xfrm>
                  <a:off x="1212" y="2352"/>
                  <a:ext cx="961" cy="2"/>
                </a:xfrm>
                <a:prstGeom prst="rect">
                  <a:avLst/>
                </a:prstGeom>
                <a:solidFill>
                  <a:srgbClr val="A2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1212" y="2354"/>
                  <a:ext cx="961" cy="3"/>
                </a:xfrm>
                <a:prstGeom prst="rect">
                  <a:avLst/>
                </a:prstGeom>
                <a:solidFill>
                  <a:srgbClr val="A1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212" y="2357"/>
                  <a:ext cx="961" cy="2"/>
                </a:xfrm>
                <a:prstGeom prst="rect">
                  <a:avLst/>
                </a:prstGeom>
                <a:solidFill>
                  <a:srgbClr val="9F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1212" y="2359"/>
                  <a:ext cx="961" cy="4"/>
                </a:xfrm>
                <a:prstGeom prst="rect">
                  <a:avLst/>
                </a:prstGeom>
                <a:solidFill>
                  <a:srgbClr val="9D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212" y="2363"/>
                  <a:ext cx="961" cy="2"/>
                </a:xfrm>
                <a:prstGeom prst="rect">
                  <a:avLst/>
                </a:prstGeom>
                <a:solidFill>
                  <a:srgbClr val="9C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1212" y="2365"/>
                  <a:ext cx="961" cy="1"/>
                </a:xfrm>
                <a:prstGeom prst="rect">
                  <a:avLst/>
                </a:prstGeom>
                <a:solidFill>
                  <a:srgbClr val="9A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1212" y="2366"/>
                  <a:ext cx="961" cy="4"/>
                </a:xfrm>
                <a:prstGeom prst="rect">
                  <a:avLst/>
                </a:prstGeom>
                <a:solidFill>
                  <a:srgbClr val="99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1212" y="2370"/>
                  <a:ext cx="961" cy="2"/>
                </a:xfrm>
                <a:prstGeom prst="rect">
                  <a:avLst/>
                </a:prstGeom>
                <a:solidFill>
                  <a:srgbClr val="98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1212" y="2372"/>
                  <a:ext cx="961" cy="2"/>
                </a:xfrm>
                <a:prstGeom prst="rect">
                  <a:avLst/>
                </a:prstGeom>
                <a:solidFill>
                  <a:srgbClr val="96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212" y="2374"/>
                  <a:ext cx="961" cy="3"/>
                </a:xfrm>
                <a:prstGeom prst="rect">
                  <a:avLst/>
                </a:prstGeom>
                <a:solidFill>
                  <a:srgbClr val="95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12" y="2377"/>
                  <a:ext cx="961" cy="2"/>
                </a:xfrm>
                <a:prstGeom prst="rect">
                  <a:avLst/>
                </a:prstGeom>
                <a:solidFill>
                  <a:srgbClr val="93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212" y="2379"/>
                  <a:ext cx="961" cy="4"/>
                </a:xfrm>
                <a:prstGeom prst="rect">
                  <a:avLst/>
                </a:prstGeom>
                <a:solidFill>
                  <a:srgbClr val="92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212" y="2383"/>
                  <a:ext cx="961" cy="2"/>
                </a:xfrm>
                <a:prstGeom prst="rect">
                  <a:avLst/>
                </a:prstGeom>
                <a:solidFill>
                  <a:srgbClr val="91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12" y="2385"/>
                  <a:ext cx="961" cy="1"/>
                </a:xfrm>
                <a:prstGeom prst="rect">
                  <a:avLst/>
                </a:prstGeom>
                <a:solidFill>
                  <a:srgbClr val="90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212" y="2386"/>
                  <a:ext cx="961" cy="4"/>
                </a:xfrm>
                <a:prstGeom prst="rect">
                  <a:avLst/>
                </a:prstGeom>
                <a:solidFill>
                  <a:srgbClr val="8F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212" y="2390"/>
                  <a:ext cx="961" cy="2"/>
                </a:xfrm>
                <a:prstGeom prst="rect">
                  <a:avLst/>
                </a:prstGeom>
                <a:solidFill>
                  <a:srgbClr val="8D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12" y="2392"/>
                  <a:ext cx="961" cy="4"/>
                </a:xfrm>
                <a:prstGeom prst="rect">
                  <a:avLst/>
                </a:prstGeom>
                <a:solidFill>
                  <a:srgbClr val="8C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212" y="2396"/>
                  <a:ext cx="961" cy="1"/>
                </a:xfrm>
                <a:prstGeom prst="rect">
                  <a:avLst/>
                </a:prstGeom>
                <a:solidFill>
                  <a:srgbClr val="8B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12" y="2397"/>
                  <a:ext cx="961" cy="2"/>
                </a:xfrm>
                <a:prstGeom prst="rect">
                  <a:avLst/>
                </a:prstGeom>
                <a:solidFill>
                  <a:srgbClr val="89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12" y="2399"/>
                  <a:ext cx="961" cy="4"/>
                </a:xfrm>
                <a:prstGeom prst="rect">
                  <a:avLst/>
                </a:prstGeom>
                <a:solidFill>
                  <a:srgbClr val="89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1212" y="2403"/>
                  <a:ext cx="961" cy="2"/>
                </a:xfrm>
                <a:prstGeom prst="rect">
                  <a:avLst/>
                </a:prstGeom>
                <a:solidFill>
                  <a:srgbClr val="88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1212" y="2405"/>
                  <a:ext cx="961" cy="3"/>
                </a:xfrm>
                <a:prstGeom prst="rect">
                  <a:avLst/>
                </a:prstGeom>
                <a:solidFill>
                  <a:srgbClr val="87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1212" y="2408"/>
                  <a:ext cx="961" cy="2"/>
                </a:xfrm>
                <a:prstGeom prst="rect">
                  <a:avLst/>
                </a:prstGeom>
                <a:solidFill>
                  <a:srgbClr val="85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1212" y="2410"/>
                  <a:ext cx="961" cy="2"/>
                </a:xfrm>
                <a:prstGeom prst="rect">
                  <a:avLst/>
                </a:prstGeom>
                <a:solidFill>
                  <a:srgbClr val="84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212" y="2412"/>
                  <a:ext cx="961" cy="4"/>
                </a:xfrm>
                <a:prstGeom prst="rect">
                  <a:avLst/>
                </a:prstGeom>
                <a:solidFill>
                  <a:srgbClr val="83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1212" y="2416"/>
                  <a:ext cx="961" cy="1"/>
                </a:xfrm>
                <a:prstGeom prst="rect">
                  <a:avLst/>
                </a:prstGeom>
                <a:solidFill>
                  <a:srgbClr val="82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1212" y="2417"/>
                  <a:ext cx="961" cy="4"/>
                </a:xfrm>
                <a:prstGeom prst="rect">
                  <a:avLst/>
                </a:prstGeom>
                <a:solidFill>
                  <a:srgbClr val="82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1212" y="2421"/>
                  <a:ext cx="961" cy="2"/>
                </a:xfrm>
                <a:prstGeom prst="rect">
                  <a:avLst/>
                </a:prstGeom>
                <a:solidFill>
                  <a:srgbClr val="81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212" y="2423"/>
                  <a:ext cx="961" cy="2"/>
                </a:xfrm>
                <a:prstGeom prst="rect">
                  <a:avLst/>
                </a:prstGeom>
                <a:solidFill>
                  <a:srgbClr val="80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212" y="2425"/>
                  <a:ext cx="961" cy="3"/>
                </a:xfrm>
                <a:prstGeom prst="rect">
                  <a:avLst/>
                </a:prstGeom>
                <a:solidFill>
                  <a:srgbClr val="7F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12" y="2428"/>
                  <a:ext cx="961" cy="2"/>
                </a:xfrm>
                <a:prstGeom prst="rect">
                  <a:avLst/>
                </a:prstGeom>
                <a:solidFill>
                  <a:srgbClr val="7E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212" y="2430"/>
                  <a:ext cx="961" cy="4"/>
                </a:xfrm>
                <a:prstGeom prst="rect">
                  <a:avLst/>
                </a:prstGeom>
                <a:solidFill>
                  <a:srgbClr val="7E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212" y="2434"/>
                  <a:ext cx="961" cy="1"/>
                </a:xfrm>
                <a:prstGeom prst="rect">
                  <a:avLst/>
                </a:prstGeom>
                <a:solidFill>
                  <a:srgbClr val="7D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12" y="2435"/>
                  <a:ext cx="961" cy="2"/>
                </a:xfrm>
                <a:prstGeom prst="rect">
                  <a:avLst/>
                </a:prstGeom>
                <a:solidFill>
                  <a:srgbClr val="7C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1212" y="2437"/>
                  <a:ext cx="961" cy="4"/>
                </a:xfrm>
                <a:prstGeom prst="rect">
                  <a:avLst/>
                </a:prstGeom>
                <a:solidFill>
                  <a:srgbClr val="7C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212" y="2441"/>
                  <a:ext cx="961" cy="2"/>
                </a:xfrm>
                <a:prstGeom prst="rect">
                  <a:avLst/>
                </a:prstGeom>
                <a:solidFill>
                  <a:srgbClr val="7B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12" y="2443"/>
                  <a:ext cx="961" cy="3"/>
                </a:xfrm>
                <a:prstGeom prst="rect">
                  <a:avLst/>
                </a:prstGeom>
                <a:solidFill>
                  <a:srgbClr val="7A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1212" y="2446"/>
                  <a:ext cx="961" cy="2"/>
                </a:xfrm>
                <a:prstGeom prst="rect">
                  <a:avLst/>
                </a:prstGeom>
                <a:solidFill>
                  <a:srgbClr val="7A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1212" y="2448"/>
                  <a:ext cx="961" cy="2"/>
                </a:xfrm>
                <a:prstGeom prst="rect">
                  <a:avLst/>
                </a:prstGeom>
                <a:solidFill>
                  <a:srgbClr val="79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1212" y="2450"/>
                  <a:ext cx="961" cy="4"/>
                </a:xfrm>
                <a:prstGeom prst="rect">
                  <a:avLst/>
                </a:prstGeom>
                <a:solidFill>
                  <a:srgbClr val="79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1212" y="2454"/>
                  <a:ext cx="961" cy="1"/>
                </a:xfrm>
                <a:prstGeom prst="rect">
                  <a:avLst/>
                </a:prstGeom>
                <a:solidFill>
                  <a:srgbClr val="78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1212" y="2455"/>
                  <a:ext cx="961" cy="4"/>
                </a:xfrm>
                <a:prstGeom prst="rect">
                  <a:avLst/>
                </a:prstGeom>
                <a:solidFill>
                  <a:srgbClr val="78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1212" y="2459"/>
                  <a:ext cx="961" cy="2"/>
                </a:xfrm>
                <a:prstGeom prst="rect">
                  <a:avLst/>
                </a:prstGeom>
                <a:solidFill>
                  <a:srgbClr val="77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1212" y="2461"/>
                  <a:ext cx="961" cy="2"/>
                </a:xfrm>
                <a:prstGeom prst="rect">
                  <a:avLst/>
                </a:prstGeom>
                <a:solidFill>
                  <a:srgbClr val="77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1212" y="2463"/>
                  <a:ext cx="961" cy="3"/>
                </a:xfrm>
                <a:prstGeom prst="rect">
                  <a:avLst/>
                </a:prstGeom>
                <a:solidFill>
                  <a:srgbClr val="76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1212" y="2466"/>
                  <a:ext cx="961" cy="2"/>
                </a:xfrm>
                <a:prstGeom prst="rect">
                  <a:avLst/>
                </a:prstGeom>
                <a:solidFill>
                  <a:srgbClr val="76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1212" y="2468"/>
                  <a:ext cx="961" cy="4"/>
                </a:xfrm>
                <a:prstGeom prst="rect">
                  <a:avLst/>
                </a:prstGeom>
                <a:solidFill>
                  <a:srgbClr val="76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212" y="2472"/>
                  <a:ext cx="961" cy="2"/>
                </a:xfrm>
                <a:prstGeom prst="rect">
                  <a:avLst/>
                </a:prstGeom>
                <a:solidFill>
                  <a:srgbClr val="76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12" y="2474"/>
                  <a:ext cx="961" cy="1"/>
                </a:xfrm>
                <a:prstGeom prst="rect">
                  <a:avLst/>
                </a:prstGeom>
                <a:solidFill>
                  <a:srgbClr val="76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212" y="2475"/>
                  <a:ext cx="961" cy="4"/>
                </a:xfrm>
                <a:prstGeom prst="rect">
                  <a:avLst/>
                </a:prstGeom>
                <a:solidFill>
                  <a:srgbClr val="76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12" y="2479"/>
                  <a:ext cx="961" cy="2"/>
                </a:xfrm>
                <a:prstGeom prst="rect">
                  <a:avLst/>
                </a:prstGeom>
                <a:solidFill>
                  <a:srgbClr val="77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212" y="2481"/>
                  <a:ext cx="961" cy="2"/>
                </a:xfrm>
                <a:prstGeom prst="rect">
                  <a:avLst/>
                </a:prstGeom>
                <a:solidFill>
                  <a:srgbClr val="77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212" y="2483"/>
                  <a:ext cx="961" cy="3"/>
                </a:xfrm>
                <a:prstGeom prst="rect">
                  <a:avLst/>
                </a:prstGeom>
                <a:solidFill>
                  <a:srgbClr val="78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12" y="2486"/>
                  <a:ext cx="961" cy="2"/>
                </a:xfrm>
                <a:prstGeom prst="rect">
                  <a:avLst/>
                </a:prstGeom>
                <a:solidFill>
                  <a:srgbClr val="78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1212" y="2488"/>
                  <a:ext cx="961" cy="4"/>
                </a:xfrm>
                <a:prstGeom prst="rect">
                  <a:avLst/>
                </a:prstGeom>
                <a:solidFill>
                  <a:srgbClr val="79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212" y="2492"/>
                  <a:ext cx="961" cy="2"/>
                </a:xfrm>
                <a:prstGeom prst="rect">
                  <a:avLst/>
                </a:prstGeom>
                <a:solidFill>
                  <a:srgbClr val="79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12" y="2494"/>
                  <a:ext cx="961" cy="1"/>
                </a:xfrm>
                <a:prstGeom prst="rect">
                  <a:avLst/>
                </a:prstGeom>
                <a:solidFill>
                  <a:srgbClr val="7A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1212" y="2495"/>
                  <a:ext cx="961" cy="4"/>
                </a:xfrm>
                <a:prstGeom prst="rect">
                  <a:avLst/>
                </a:prstGeom>
                <a:solidFill>
                  <a:srgbClr val="7A1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1212" y="2499"/>
                  <a:ext cx="961" cy="2"/>
                </a:xfrm>
                <a:prstGeom prst="rect">
                  <a:avLst/>
                </a:prstGeom>
                <a:solidFill>
                  <a:srgbClr val="7B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1212" y="2501"/>
                  <a:ext cx="961" cy="4"/>
                </a:xfrm>
                <a:prstGeom prst="rect">
                  <a:avLst/>
                </a:prstGeom>
                <a:solidFill>
                  <a:srgbClr val="7C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1212" y="2505"/>
                  <a:ext cx="961" cy="1"/>
                </a:xfrm>
                <a:prstGeom prst="rect">
                  <a:avLst/>
                </a:prstGeom>
                <a:solidFill>
                  <a:srgbClr val="7C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212" y="2506"/>
                  <a:ext cx="961" cy="2"/>
                </a:xfrm>
                <a:prstGeom prst="rect">
                  <a:avLst/>
                </a:prstGeom>
                <a:solidFill>
                  <a:srgbClr val="7D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212" y="2508"/>
                  <a:ext cx="961" cy="4"/>
                </a:xfrm>
                <a:prstGeom prst="rect">
                  <a:avLst/>
                </a:prstGeom>
                <a:solidFill>
                  <a:srgbClr val="7E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212" y="2512"/>
                  <a:ext cx="961" cy="2"/>
                </a:xfrm>
                <a:prstGeom prst="rect">
                  <a:avLst/>
                </a:prstGeom>
                <a:solidFill>
                  <a:srgbClr val="7E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1212" y="2514"/>
                  <a:ext cx="961" cy="3"/>
                </a:xfrm>
                <a:prstGeom prst="rect">
                  <a:avLst/>
                </a:prstGeom>
                <a:solidFill>
                  <a:srgbClr val="7F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1212" y="2517"/>
                  <a:ext cx="961" cy="2"/>
                </a:xfrm>
                <a:prstGeom prst="rect">
                  <a:avLst/>
                </a:prstGeom>
                <a:solidFill>
                  <a:srgbClr val="80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212" y="2519"/>
                  <a:ext cx="961" cy="2"/>
                </a:xfrm>
                <a:prstGeom prst="rect">
                  <a:avLst/>
                </a:prstGeom>
                <a:solidFill>
                  <a:srgbClr val="81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1212" y="2521"/>
                  <a:ext cx="961" cy="4"/>
                </a:xfrm>
                <a:prstGeom prst="rect">
                  <a:avLst/>
                </a:prstGeom>
                <a:solidFill>
                  <a:srgbClr val="82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1212" y="2525"/>
                  <a:ext cx="961" cy="1"/>
                </a:xfrm>
                <a:prstGeom prst="rect">
                  <a:avLst/>
                </a:prstGeom>
                <a:solidFill>
                  <a:srgbClr val="82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212" y="2526"/>
                  <a:ext cx="961" cy="4"/>
                </a:xfrm>
                <a:prstGeom prst="rect">
                  <a:avLst/>
                </a:prstGeom>
                <a:solidFill>
                  <a:srgbClr val="83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12" y="2530"/>
                  <a:ext cx="961" cy="2"/>
                </a:xfrm>
                <a:prstGeom prst="rect">
                  <a:avLst/>
                </a:prstGeom>
                <a:solidFill>
                  <a:srgbClr val="84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212" y="2532"/>
                  <a:ext cx="961" cy="2"/>
                </a:xfrm>
                <a:prstGeom prst="rect">
                  <a:avLst/>
                </a:prstGeom>
                <a:solidFill>
                  <a:srgbClr val="85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212" y="2534"/>
                  <a:ext cx="961" cy="3"/>
                </a:xfrm>
                <a:prstGeom prst="rect">
                  <a:avLst/>
                </a:prstGeom>
                <a:solidFill>
                  <a:srgbClr val="87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12" y="2537"/>
                  <a:ext cx="961" cy="2"/>
                </a:xfrm>
                <a:prstGeom prst="rect">
                  <a:avLst/>
                </a:prstGeom>
                <a:solidFill>
                  <a:srgbClr val="88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1212" y="2539"/>
                  <a:ext cx="961" cy="4"/>
                </a:xfrm>
                <a:prstGeom prst="rect">
                  <a:avLst/>
                </a:prstGeom>
                <a:solidFill>
                  <a:srgbClr val="89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212" y="2543"/>
                  <a:ext cx="961" cy="1"/>
                </a:xfrm>
                <a:prstGeom prst="rect">
                  <a:avLst/>
                </a:prstGeom>
                <a:solidFill>
                  <a:srgbClr val="89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12" y="2544"/>
                  <a:ext cx="961" cy="2"/>
                </a:xfrm>
                <a:prstGeom prst="rect">
                  <a:avLst/>
                </a:prstGeom>
                <a:solidFill>
                  <a:srgbClr val="8B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1212" y="2546"/>
                  <a:ext cx="961" cy="4"/>
                </a:xfrm>
                <a:prstGeom prst="rect">
                  <a:avLst/>
                </a:prstGeom>
                <a:solidFill>
                  <a:srgbClr val="8C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1212" y="2550"/>
                  <a:ext cx="961" cy="2"/>
                </a:xfrm>
                <a:prstGeom prst="rect">
                  <a:avLst/>
                </a:prstGeom>
                <a:solidFill>
                  <a:srgbClr val="8D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1212" y="2552"/>
                  <a:ext cx="961" cy="3"/>
                </a:xfrm>
                <a:prstGeom prst="rect">
                  <a:avLst/>
                </a:prstGeom>
                <a:solidFill>
                  <a:srgbClr val="8F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1212" y="2555"/>
                  <a:ext cx="961" cy="2"/>
                </a:xfrm>
                <a:prstGeom prst="rect">
                  <a:avLst/>
                </a:prstGeom>
                <a:solidFill>
                  <a:srgbClr val="90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1212" y="2557"/>
                  <a:ext cx="961" cy="2"/>
                </a:xfrm>
                <a:prstGeom prst="rect">
                  <a:avLst/>
                </a:prstGeom>
                <a:solidFill>
                  <a:srgbClr val="91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1212" y="2559"/>
                  <a:ext cx="961" cy="4"/>
                </a:xfrm>
                <a:prstGeom prst="rect">
                  <a:avLst/>
                </a:prstGeom>
                <a:solidFill>
                  <a:srgbClr val="92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1212" y="2563"/>
                  <a:ext cx="961" cy="1"/>
                </a:xfrm>
                <a:prstGeom prst="rect">
                  <a:avLst/>
                </a:prstGeom>
                <a:solidFill>
                  <a:srgbClr val="93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1212" y="2564"/>
                  <a:ext cx="961" cy="4"/>
                </a:xfrm>
                <a:prstGeom prst="rect">
                  <a:avLst/>
                </a:prstGeom>
                <a:solidFill>
                  <a:srgbClr val="95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1212" y="2568"/>
                  <a:ext cx="961" cy="2"/>
                </a:xfrm>
                <a:prstGeom prst="rect">
                  <a:avLst/>
                </a:prstGeom>
                <a:solidFill>
                  <a:srgbClr val="96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1212" y="2570"/>
                  <a:ext cx="961" cy="2"/>
                </a:xfrm>
                <a:prstGeom prst="rect">
                  <a:avLst/>
                </a:prstGeom>
                <a:solidFill>
                  <a:srgbClr val="98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1212" y="2572"/>
                  <a:ext cx="961" cy="3"/>
                </a:xfrm>
                <a:prstGeom prst="rect">
                  <a:avLst/>
                </a:prstGeom>
                <a:solidFill>
                  <a:srgbClr val="99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1212" y="2575"/>
                  <a:ext cx="961" cy="2"/>
                </a:xfrm>
                <a:prstGeom prst="rect">
                  <a:avLst/>
                </a:prstGeom>
                <a:solidFill>
                  <a:srgbClr val="9A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212" y="2577"/>
                  <a:ext cx="961" cy="2"/>
                </a:xfrm>
                <a:prstGeom prst="rect">
                  <a:avLst/>
                </a:prstGeom>
                <a:solidFill>
                  <a:srgbClr val="9C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12" y="2579"/>
                  <a:ext cx="961" cy="4"/>
                </a:xfrm>
                <a:prstGeom prst="rect">
                  <a:avLst/>
                </a:prstGeom>
                <a:solidFill>
                  <a:srgbClr val="9D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212" y="2583"/>
                  <a:ext cx="961" cy="1"/>
                </a:xfrm>
                <a:prstGeom prst="rect">
                  <a:avLst/>
                </a:prstGeom>
                <a:solidFill>
                  <a:srgbClr val="9F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212" y="2584"/>
                  <a:ext cx="961" cy="4"/>
                </a:xfrm>
                <a:prstGeom prst="rect">
                  <a:avLst/>
                </a:prstGeom>
                <a:solidFill>
                  <a:srgbClr val="A1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12" y="2588"/>
                  <a:ext cx="961" cy="2"/>
                </a:xfrm>
                <a:prstGeom prst="rect">
                  <a:avLst/>
                </a:prstGeom>
                <a:solidFill>
                  <a:srgbClr val="A2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1212" y="2590"/>
                  <a:ext cx="961" cy="2"/>
                </a:xfrm>
                <a:prstGeom prst="rect">
                  <a:avLst/>
                </a:prstGeom>
                <a:solidFill>
                  <a:srgbClr val="A4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212" y="2592"/>
                  <a:ext cx="961" cy="3"/>
                </a:xfrm>
                <a:prstGeom prst="rect">
                  <a:avLst/>
                </a:prstGeom>
                <a:solidFill>
                  <a:srgbClr val="A5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12" y="2595"/>
                  <a:ext cx="961" cy="2"/>
                </a:xfrm>
                <a:prstGeom prst="rect">
                  <a:avLst/>
                </a:prstGeom>
                <a:solidFill>
                  <a:srgbClr val="A6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212" y="2597"/>
                  <a:ext cx="961" cy="4"/>
                </a:xfrm>
                <a:prstGeom prst="rect">
                  <a:avLst/>
                </a:prstGeom>
                <a:solidFill>
                  <a:srgbClr val="A8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1212" y="2601"/>
                  <a:ext cx="961" cy="2"/>
                </a:xfrm>
                <a:prstGeom prst="rect">
                  <a:avLst/>
                </a:prstGeom>
                <a:solidFill>
                  <a:srgbClr val="AA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1212" y="2603"/>
                  <a:ext cx="961" cy="1"/>
                </a:xfrm>
                <a:prstGeom prst="rect">
                  <a:avLst/>
                </a:prstGeom>
                <a:solidFill>
                  <a:srgbClr val="AC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1212" y="2604"/>
                  <a:ext cx="961" cy="4"/>
                </a:xfrm>
                <a:prstGeom prst="rect">
                  <a:avLst/>
                </a:prstGeom>
                <a:solidFill>
                  <a:srgbClr val="AD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1212" y="2608"/>
                  <a:ext cx="961" cy="2"/>
                </a:xfrm>
                <a:prstGeom prst="rect">
                  <a:avLst/>
                </a:prstGeom>
                <a:solidFill>
                  <a:srgbClr val="AF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1212" y="2610"/>
                  <a:ext cx="961" cy="4"/>
                </a:xfrm>
                <a:prstGeom prst="rect">
                  <a:avLst/>
                </a:prstGeom>
                <a:solidFill>
                  <a:srgbClr val="B0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1212" y="2614"/>
                  <a:ext cx="961" cy="1"/>
                </a:xfrm>
                <a:prstGeom prst="rect">
                  <a:avLst/>
                </a:prstGeom>
                <a:solidFill>
                  <a:srgbClr val="B2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1212" y="2615"/>
                  <a:ext cx="961" cy="2"/>
                </a:xfrm>
                <a:prstGeom prst="rect">
                  <a:avLst/>
                </a:prstGeom>
                <a:solidFill>
                  <a:srgbClr val="B4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1212" y="2617"/>
                  <a:ext cx="961" cy="4"/>
                </a:xfrm>
                <a:prstGeom prst="rect">
                  <a:avLst/>
                </a:prstGeom>
                <a:solidFill>
                  <a:srgbClr val="B5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1212" y="2621"/>
                  <a:ext cx="961" cy="2"/>
                </a:xfrm>
                <a:prstGeom prst="rect">
                  <a:avLst/>
                </a:prstGeom>
                <a:solidFill>
                  <a:srgbClr val="B7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1212" y="2623"/>
                  <a:ext cx="961" cy="3"/>
                </a:xfrm>
                <a:prstGeom prst="rect">
                  <a:avLst/>
                </a:prstGeom>
                <a:solidFill>
                  <a:srgbClr val="B9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1212" y="2626"/>
                  <a:ext cx="961" cy="2"/>
                </a:xfrm>
                <a:prstGeom prst="rect">
                  <a:avLst/>
                </a:prstGeom>
                <a:solidFill>
                  <a:srgbClr val="BB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" name="Group 208"/>
              <p:cNvGrpSpPr>
                <a:grpSpLocks/>
              </p:cNvGrpSpPr>
              <p:nvPr/>
            </p:nvGrpSpPr>
            <p:grpSpPr bwMode="auto">
              <a:xfrm>
                <a:off x="1212" y="2121"/>
                <a:ext cx="961" cy="700"/>
                <a:chOff x="1212" y="2121"/>
                <a:chExt cx="961" cy="700"/>
              </a:xfrm>
            </p:grpSpPr>
            <p:sp>
              <p:nvSpPr>
                <p:cNvPr id="318" name="Rectangle 209"/>
                <p:cNvSpPr>
                  <a:spLocks noChangeArrowheads="1"/>
                </p:cNvSpPr>
                <p:nvPr/>
              </p:nvSpPr>
              <p:spPr bwMode="auto">
                <a:xfrm>
                  <a:off x="1212" y="2628"/>
                  <a:ext cx="961" cy="2"/>
                </a:xfrm>
                <a:prstGeom prst="rect">
                  <a:avLst/>
                </a:prstGeom>
                <a:solidFill>
                  <a:srgbClr val="BB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" name="Rectangle 210"/>
                <p:cNvSpPr>
                  <a:spLocks noChangeArrowheads="1"/>
                </p:cNvSpPr>
                <p:nvPr/>
              </p:nvSpPr>
              <p:spPr bwMode="auto">
                <a:xfrm>
                  <a:off x="1212" y="2630"/>
                  <a:ext cx="961" cy="4"/>
                </a:xfrm>
                <a:prstGeom prst="rect">
                  <a:avLst/>
                </a:prstGeom>
                <a:solidFill>
                  <a:srgbClr val="BD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0" name="Rectangle 211"/>
                <p:cNvSpPr>
                  <a:spLocks noChangeArrowheads="1"/>
                </p:cNvSpPr>
                <p:nvPr/>
              </p:nvSpPr>
              <p:spPr bwMode="auto">
                <a:xfrm>
                  <a:off x="1212" y="2634"/>
                  <a:ext cx="961" cy="1"/>
                </a:xfrm>
                <a:prstGeom prst="rect">
                  <a:avLst/>
                </a:prstGeom>
                <a:solidFill>
                  <a:srgbClr val="BF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1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12" y="2635"/>
                  <a:ext cx="961" cy="4"/>
                </a:xfrm>
                <a:prstGeom prst="rect">
                  <a:avLst/>
                </a:prstGeom>
                <a:solidFill>
                  <a:srgbClr val="C1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2" name="Rectangle 213"/>
                <p:cNvSpPr>
                  <a:spLocks noChangeArrowheads="1"/>
                </p:cNvSpPr>
                <p:nvPr/>
              </p:nvSpPr>
              <p:spPr bwMode="auto">
                <a:xfrm>
                  <a:off x="1212" y="2639"/>
                  <a:ext cx="961" cy="2"/>
                </a:xfrm>
                <a:prstGeom prst="rect">
                  <a:avLst/>
                </a:prstGeom>
                <a:solidFill>
                  <a:srgbClr val="C2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3" name="Rectangle 214"/>
                <p:cNvSpPr>
                  <a:spLocks noChangeArrowheads="1"/>
                </p:cNvSpPr>
                <p:nvPr/>
              </p:nvSpPr>
              <p:spPr bwMode="auto">
                <a:xfrm>
                  <a:off x="1212" y="2641"/>
                  <a:ext cx="961" cy="2"/>
                </a:xfrm>
                <a:prstGeom prst="rect">
                  <a:avLst/>
                </a:prstGeom>
                <a:solidFill>
                  <a:srgbClr val="C4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4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12" y="2643"/>
                  <a:ext cx="961" cy="3"/>
                </a:xfrm>
                <a:prstGeom prst="rect">
                  <a:avLst/>
                </a:prstGeom>
                <a:solidFill>
                  <a:srgbClr val="C6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5" name="Rectangle 216"/>
                <p:cNvSpPr>
                  <a:spLocks noChangeArrowheads="1"/>
                </p:cNvSpPr>
                <p:nvPr/>
              </p:nvSpPr>
              <p:spPr bwMode="auto">
                <a:xfrm>
                  <a:off x="1212" y="2646"/>
                  <a:ext cx="961" cy="2"/>
                </a:xfrm>
                <a:prstGeom prst="rect">
                  <a:avLst/>
                </a:prstGeom>
                <a:solidFill>
                  <a:srgbClr val="C7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6" name="Rectangle 217"/>
                <p:cNvSpPr>
                  <a:spLocks noChangeArrowheads="1"/>
                </p:cNvSpPr>
                <p:nvPr/>
              </p:nvSpPr>
              <p:spPr bwMode="auto">
                <a:xfrm>
                  <a:off x="1212" y="2648"/>
                  <a:ext cx="961" cy="4"/>
                </a:xfrm>
                <a:prstGeom prst="rect">
                  <a:avLst/>
                </a:prstGeom>
                <a:solidFill>
                  <a:srgbClr val="C8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7" name="Rectangle 218"/>
                <p:cNvSpPr>
                  <a:spLocks noChangeArrowheads="1"/>
                </p:cNvSpPr>
                <p:nvPr/>
              </p:nvSpPr>
              <p:spPr bwMode="auto">
                <a:xfrm>
                  <a:off x="1212" y="2652"/>
                  <a:ext cx="961" cy="1"/>
                </a:xfrm>
                <a:prstGeom prst="rect">
                  <a:avLst/>
                </a:prstGeom>
                <a:solidFill>
                  <a:srgbClr val="CA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8" name="Rectangle 219"/>
                <p:cNvSpPr>
                  <a:spLocks noChangeArrowheads="1"/>
                </p:cNvSpPr>
                <p:nvPr/>
              </p:nvSpPr>
              <p:spPr bwMode="auto">
                <a:xfrm>
                  <a:off x="1212" y="2653"/>
                  <a:ext cx="961" cy="2"/>
                </a:xfrm>
                <a:prstGeom prst="rect">
                  <a:avLst/>
                </a:prstGeom>
                <a:solidFill>
                  <a:srgbClr val="CC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" name="Rectangle 220"/>
                <p:cNvSpPr>
                  <a:spLocks noChangeArrowheads="1"/>
                </p:cNvSpPr>
                <p:nvPr/>
              </p:nvSpPr>
              <p:spPr bwMode="auto">
                <a:xfrm>
                  <a:off x="1212" y="2655"/>
                  <a:ext cx="961" cy="4"/>
                </a:xfrm>
                <a:prstGeom prst="rect">
                  <a:avLst/>
                </a:prstGeom>
                <a:solidFill>
                  <a:srgbClr val="CD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0" name="Rectangle 221"/>
                <p:cNvSpPr>
                  <a:spLocks noChangeArrowheads="1"/>
                </p:cNvSpPr>
                <p:nvPr/>
              </p:nvSpPr>
              <p:spPr bwMode="auto">
                <a:xfrm>
                  <a:off x="1212" y="2659"/>
                  <a:ext cx="961" cy="2"/>
                </a:xfrm>
                <a:prstGeom prst="rect">
                  <a:avLst/>
                </a:prstGeom>
                <a:solidFill>
                  <a:srgbClr val="CF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1" name="Rectangle 222"/>
                <p:cNvSpPr>
                  <a:spLocks noChangeArrowheads="1"/>
                </p:cNvSpPr>
                <p:nvPr/>
              </p:nvSpPr>
              <p:spPr bwMode="auto">
                <a:xfrm>
                  <a:off x="1212" y="2661"/>
                  <a:ext cx="961" cy="3"/>
                </a:xfrm>
                <a:prstGeom prst="rect">
                  <a:avLst/>
                </a:prstGeom>
                <a:solidFill>
                  <a:srgbClr val="D0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2" name="Rectangle 223"/>
                <p:cNvSpPr>
                  <a:spLocks noChangeArrowheads="1"/>
                </p:cNvSpPr>
                <p:nvPr/>
              </p:nvSpPr>
              <p:spPr bwMode="auto">
                <a:xfrm>
                  <a:off x="1212" y="2664"/>
                  <a:ext cx="961" cy="2"/>
                </a:xfrm>
                <a:prstGeom prst="rect">
                  <a:avLst/>
                </a:prstGeom>
                <a:solidFill>
                  <a:srgbClr val="D1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3" name="Rectangle 224"/>
                <p:cNvSpPr>
                  <a:spLocks noChangeArrowheads="1"/>
                </p:cNvSpPr>
                <p:nvPr/>
              </p:nvSpPr>
              <p:spPr bwMode="auto">
                <a:xfrm>
                  <a:off x="1212" y="2666"/>
                  <a:ext cx="961" cy="2"/>
                </a:xfrm>
                <a:prstGeom prst="rect">
                  <a:avLst/>
                </a:prstGeom>
                <a:solidFill>
                  <a:srgbClr val="D3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4" name="Rectangle 225"/>
                <p:cNvSpPr>
                  <a:spLocks noChangeArrowheads="1"/>
                </p:cNvSpPr>
                <p:nvPr/>
              </p:nvSpPr>
              <p:spPr bwMode="auto">
                <a:xfrm>
                  <a:off x="1212" y="2668"/>
                  <a:ext cx="961" cy="4"/>
                </a:xfrm>
                <a:prstGeom prst="rect">
                  <a:avLst/>
                </a:prstGeom>
                <a:solidFill>
                  <a:srgbClr val="D4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5" name="Rectangle 226"/>
                <p:cNvSpPr>
                  <a:spLocks noChangeArrowheads="1"/>
                </p:cNvSpPr>
                <p:nvPr/>
              </p:nvSpPr>
              <p:spPr bwMode="auto">
                <a:xfrm>
                  <a:off x="1212" y="2672"/>
                  <a:ext cx="961" cy="1"/>
                </a:xfrm>
                <a:prstGeom prst="rect">
                  <a:avLst/>
                </a:prstGeom>
                <a:solidFill>
                  <a:srgbClr val="D6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6" name="Rectangle 227"/>
                <p:cNvSpPr>
                  <a:spLocks noChangeArrowheads="1"/>
                </p:cNvSpPr>
                <p:nvPr/>
              </p:nvSpPr>
              <p:spPr bwMode="auto">
                <a:xfrm>
                  <a:off x="1212" y="2673"/>
                  <a:ext cx="961" cy="2"/>
                </a:xfrm>
                <a:prstGeom prst="rect">
                  <a:avLst/>
                </a:prstGeom>
                <a:solidFill>
                  <a:srgbClr val="D7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7" name="Rectangle 228"/>
                <p:cNvSpPr>
                  <a:spLocks noChangeArrowheads="1"/>
                </p:cNvSpPr>
                <p:nvPr/>
              </p:nvSpPr>
              <p:spPr bwMode="auto">
                <a:xfrm>
                  <a:off x="1212" y="2675"/>
                  <a:ext cx="961" cy="4"/>
                </a:xfrm>
                <a:prstGeom prst="rect">
                  <a:avLst/>
                </a:prstGeom>
                <a:solidFill>
                  <a:srgbClr val="D9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8" name="Rectangle 229"/>
                <p:cNvSpPr>
                  <a:spLocks noChangeArrowheads="1"/>
                </p:cNvSpPr>
                <p:nvPr/>
              </p:nvSpPr>
              <p:spPr bwMode="auto">
                <a:xfrm>
                  <a:off x="1212" y="2679"/>
                  <a:ext cx="961" cy="2"/>
                </a:xfrm>
                <a:prstGeom prst="rect">
                  <a:avLst/>
                </a:prstGeom>
                <a:solidFill>
                  <a:srgbClr val="DA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9" name="Rectangle 230"/>
                <p:cNvSpPr>
                  <a:spLocks noChangeArrowheads="1"/>
                </p:cNvSpPr>
                <p:nvPr/>
              </p:nvSpPr>
              <p:spPr bwMode="auto">
                <a:xfrm>
                  <a:off x="1212" y="2681"/>
                  <a:ext cx="961" cy="3"/>
                </a:xfrm>
                <a:prstGeom prst="rect">
                  <a:avLst/>
                </a:prstGeom>
                <a:solidFill>
                  <a:srgbClr val="DB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0" name="Rectangle 231"/>
                <p:cNvSpPr>
                  <a:spLocks noChangeArrowheads="1"/>
                </p:cNvSpPr>
                <p:nvPr/>
              </p:nvSpPr>
              <p:spPr bwMode="auto">
                <a:xfrm>
                  <a:off x="1212" y="2684"/>
                  <a:ext cx="961" cy="2"/>
                </a:xfrm>
                <a:prstGeom prst="rect">
                  <a:avLst/>
                </a:prstGeom>
                <a:solidFill>
                  <a:srgbClr val="DC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1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12" y="2686"/>
                  <a:ext cx="961" cy="2"/>
                </a:xfrm>
                <a:prstGeom prst="rect">
                  <a:avLst/>
                </a:prstGeom>
                <a:solidFill>
                  <a:srgbClr val="DE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2" name="Rectangle 233"/>
                <p:cNvSpPr>
                  <a:spLocks noChangeArrowheads="1"/>
                </p:cNvSpPr>
                <p:nvPr/>
              </p:nvSpPr>
              <p:spPr bwMode="auto">
                <a:xfrm>
                  <a:off x="1212" y="2688"/>
                  <a:ext cx="961" cy="4"/>
                </a:xfrm>
                <a:prstGeom prst="rect">
                  <a:avLst/>
                </a:prstGeom>
                <a:solidFill>
                  <a:srgbClr val="DF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3" name="Rectangle 234"/>
                <p:cNvSpPr>
                  <a:spLocks noChangeArrowheads="1"/>
                </p:cNvSpPr>
                <p:nvPr/>
              </p:nvSpPr>
              <p:spPr bwMode="auto">
                <a:xfrm>
                  <a:off x="1212" y="2692"/>
                  <a:ext cx="961" cy="1"/>
                </a:xfrm>
                <a:prstGeom prst="rect">
                  <a:avLst/>
                </a:prstGeom>
                <a:solidFill>
                  <a:srgbClr val="E0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4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12" y="2693"/>
                  <a:ext cx="961" cy="4"/>
                </a:xfrm>
                <a:prstGeom prst="rect">
                  <a:avLst/>
                </a:prstGeom>
                <a:solidFill>
                  <a:srgbClr val="E1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5" name="Rectangle 236"/>
                <p:cNvSpPr>
                  <a:spLocks noChangeArrowheads="1"/>
                </p:cNvSpPr>
                <p:nvPr/>
              </p:nvSpPr>
              <p:spPr bwMode="auto">
                <a:xfrm>
                  <a:off x="1212" y="2697"/>
                  <a:ext cx="961" cy="2"/>
                </a:xfrm>
                <a:prstGeom prst="rect">
                  <a:avLst/>
                </a:prstGeom>
                <a:solidFill>
                  <a:srgbClr val="E3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6" name="Rectangle 237"/>
                <p:cNvSpPr>
                  <a:spLocks noChangeArrowheads="1"/>
                </p:cNvSpPr>
                <p:nvPr/>
              </p:nvSpPr>
              <p:spPr bwMode="auto">
                <a:xfrm>
                  <a:off x="1212" y="2699"/>
                  <a:ext cx="961" cy="2"/>
                </a:xfrm>
                <a:prstGeom prst="rect">
                  <a:avLst/>
                </a:prstGeom>
                <a:solidFill>
                  <a:srgbClr val="E3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7" name="Rectangle 238"/>
                <p:cNvSpPr>
                  <a:spLocks noChangeArrowheads="1"/>
                </p:cNvSpPr>
                <p:nvPr/>
              </p:nvSpPr>
              <p:spPr bwMode="auto">
                <a:xfrm>
                  <a:off x="1212" y="2701"/>
                  <a:ext cx="961" cy="3"/>
                </a:xfrm>
                <a:prstGeom prst="rect">
                  <a:avLst/>
                </a:prstGeom>
                <a:solidFill>
                  <a:srgbClr val="E5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8" name="Rectangle 239"/>
                <p:cNvSpPr>
                  <a:spLocks noChangeArrowheads="1"/>
                </p:cNvSpPr>
                <p:nvPr/>
              </p:nvSpPr>
              <p:spPr bwMode="auto">
                <a:xfrm>
                  <a:off x="1212" y="2704"/>
                  <a:ext cx="961" cy="2"/>
                </a:xfrm>
                <a:prstGeom prst="rect">
                  <a:avLst/>
                </a:prstGeom>
                <a:solidFill>
                  <a:srgbClr val="E6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9" name="Rectangle 240"/>
                <p:cNvSpPr>
                  <a:spLocks noChangeArrowheads="1"/>
                </p:cNvSpPr>
                <p:nvPr/>
              </p:nvSpPr>
              <p:spPr bwMode="auto">
                <a:xfrm>
                  <a:off x="1212" y="2706"/>
                  <a:ext cx="961" cy="4"/>
                </a:xfrm>
                <a:prstGeom prst="rect">
                  <a:avLst/>
                </a:prstGeom>
                <a:solidFill>
                  <a:srgbClr val="E7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0" name="Rectangle 241"/>
                <p:cNvSpPr>
                  <a:spLocks noChangeArrowheads="1"/>
                </p:cNvSpPr>
                <p:nvPr/>
              </p:nvSpPr>
              <p:spPr bwMode="auto">
                <a:xfrm>
                  <a:off x="1212" y="2710"/>
                  <a:ext cx="961" cy="2"/>
                </a:xfrm>
                <a:prstGeom prst="rect">
                  <a:avLst/>
                </a:prstGeom>
                <a:solidFill>
                  <a:srgbClr val="E8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Rectangle 242"/>
                <p:cNvSpPr>
                  <a:spLocks noChangeArrowheads="1"/>
                </p:cNvSpPr>
                <p:nvPr/>
              </p:nvSpPr>
              <p:spPr bwMode="auto">
                <a:xfrm>
                  <a:off x="1212" y="2712"/>
                  <a:ext cx="961" cy="1"/>
                </a:xfrm>
                <a:prstGeom prst="rect">
                  <a:avLst/>
                </a:prstGeom>
                <a:solidFill>
                  <a:srgbClr val="E9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Rectangle 243"/>
                <p:cNvSpPr>
                  <a:spLocks noChangeArrowheads="1"/>
                </p:cNvSpPr>
                <p:nvPr/>
              </p:nvSpPr>
              <p:spPr bwMode="auto">
                <a:xfrm>
                  <a:off x="1212" y="2713"/>
                  <a:ext cx="961" cy="4"/>
                </a:xfrm>
                <a:prstGeom prst="rect">
                  <a:avLst/>
                </a:prstGeom>
                <a:solidFill>
                  <a:srgbClr val="EA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3" name="Rectangle 244"/>
                <p:cNvSpPr>
                  <a:spLocks noChangeArrowheads="1"/>
                </p:cNvSpPr>
                <p:nvPr/>
              </p:nvSpPr>
              <p:spPr bwMode="auto">
                <a:xfrm>
                  <a:off x="1212" y="2717"/>
                  <a:ext cx="961" cy="2"/>
                </a:xfrm>
                <a:prstGeom prst="rect">
                  <a:avLst/>
                </a:prstGeom>
                <a:solidFill>
                  <a:srgbClr val="EB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4" name="Rectangle 245"/>
                <p:cNvSpPr>
                  <a:spLocks noChangeArrowheads="1"/>
                </p:cNvSpPr>
                <p:nvPr/>
              </p:nvSpPr>
              <p:spPr bwMode="auto">
                <a:xfrm>
                  <a:off x="1212" y="2719"/>
                  <a:ext cx="961" cy="4"/>
                </a:xfrm>
                <a:prstGeom prst="rect">
                  <a:avLst/>
                </a:prstGeom>
                <a:solidFill>
                  <a:srgbClr val="EC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5" name="Rectangle 246"/>
                <p:cNvSpPr>
                  <a:spLocks noChangeArrowheads="1"/>
                </p:cNvSpPr>
                <p:nvPr/>
              </p:nvSpPr>
              <p:spPr bwMode="auto">
                <a:xfrm>
                  <a:off x="1212" y="2723"/>
                  <a:ext cx="961" cy="1"/>
                </a:xfrm>
                <a:prstGeom prst="rect">
                  <a:avLst/>
                </a:prstGeom>
                <a:solidFill>
                  <a:srgbClr val="ED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6" name="Rectangle 247"/>
                <p:cNvSpPr>
                  <a:spLocks noChangeArrowheads="1"/>
                </p:cNvSpPr>
                <p:nvPr/>
              </p:nvSpPr>
              <p:spPr bwMode="auto">
                <a:xfrm>
                  <a:off x="1212" y="2724"/>
                  <a:ext cx="961" cy="2"/>
                </a:xfrm>
                <a:prstGeom prst="rect">
                  <a:avLst/>
                </a:prstGeom>
                <a:solidFill>
                  <a:srgbClr val="ED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12" y="2726"/>
                  <a:ext cx="961" cy="4"/>
                </a:xfrm>
                <a:prstGeom prst="rect">
                  <a:avLst/>
                </a:prstGeom>
                <a:solidFill>
                  <a:srgbClr val="EE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Rectangle 249"/>
                <p:cNvSpPr>
                  <a:spLocks noChangeArrowheads="1"/>
                </p:cNvSpPr>
                <p:nvPr/>
              </p:nvSpPr>
              <p:spPr bwMode="auto">
                <a:xfrm>
                  <a:off x="1212" y="2730"/>
                  <a:ext cx="961" cy="2"/>
                </a:xfrm>
                <a:prstGeom prst="rect">
                  <a:avLst/>
                </a:prstGeom>
                <a:solidFill>
                  <a:srgbClr val="EF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9" name="Rectangle 250"/>
                <p:cNvSpPr>
                  <a:spLocks noChangeArrowheads="1"/>
                </p:cNvSpPr>
                <p:nvPr/>
              </p:nvSpPr>
              <p:spPr bwMode="auto">
                <a:xfrm>
                  <a:off x="1212" y="2732"/>
                  <a:ext cx="961" cy="3"/>
                </a:xfrm>
                <a:prstGeom prst="rect">
                  <a:avLst/>
                </a:prstGeom>
                <a:solidFill>
                  <a:srgbClr val="F0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0" name="Rectangle 251"/>
                <p:cNvSpPr>
                  <a:spLocks noChangeArrowheads="1"/>
                </p:cNvSpPr>
                <p:nvPr/>
              </p:nvSpPr>
              <p:spPr bwMode="auto">
                <a:xfrm>
                  <a:off x="1212" y="2735"/>
                  <a:ext cx="961" cy="2"/>
                </a:xfrm>
                <a:prstGeom prst="rect">
                  <a:avLst/>
                </a:prstGeom>
                <a:solidFill>
                  <a:srgbClr val="F1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1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12" y="2737"/>
                  <a:ext cx="961" cy="2"/>
                </a:xfrm>
                <a:prstGeom prst="rect">
                  <a:avLst/>
                </a:prstGeom>
                <a:solidFill>
                  <a:srgbClr val="F1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2" name="Rectangle 253"/>
                <p:cNvSpPr>
                  <a:spLocks noChangeArrowheads="1"/>
                </p:cNvSpPr>
                <p:nvPr/>
              </p:nvSpPr>
              <p:spPr bwMode="auto">
                <a:xfrm>
                  <a:off x="1212" y="2739"/>
                  <a:ext cx="961" cy="4"/>
                </a:xfrm>
                <a:prstGeom prst="rect">
                  <a:avLst/>
                </a:prstGeom>
                <a:solidFill>
                  <a:srgbClr val="F2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3" name="Rectangle 254"/>
                <p:cNvSpPr>
                  <a:spLocks noChangeArrowheads="1"/>
                </p:cNvSpPr>
                <p:nvPr/>
              </p:nvSpPr>
              <p:spPr bwMode="auto">
                <a:xfrm>
                  <a:off x="1212" y="2743"/>
                  <a:ext cx="961" cy="1"/>
                </a:xfrm>
                <a:prstGeom prst="rect">
                  <a:avLst/>
                </a:prstGeom>
                <a:solidFill>
                  <a:srgbClr val="F3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12" y="2744"/>
                  <a:ext cx="961" cy="4"/>
                </a:xfrm>
                <a:prstGeom prst="rect">
                  <a:avLst/>
                </a:prstGeom>
                <a:solidFill>
                  <a:srgbClr val="F4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212" y="2748"/>
                  <a:ext cx="961" cy="2"/>
                </a:xfrm>
                <a:prstGeom prst="rect">
                  <a:avLst/>
                </a:prstGeom>
                <a:solidFill>
                  <a:srgbClr val="F4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212" y="2750"/>
                  <a:ext cx="961" cy="2"/>
                </a:xfrm>
                <a:prstGeom prst="rect">
                  <a:avLst/>
                </a:prstGeom>
                <a:solidFill>
                  <a:srgbClr val="F5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7" name="Rectangle 258"/>
                <p:cNvSpPr>
                  <a:spLocks noChangeArrowheads="1"/>
                </p:cNvSpPr>
                <p:nvPr/>
              </p:nvSpPr>
              <p:spPr bwMode="auto">
                <a:xfrm>
                  <a:off x="1212" y="2752"/>
                  <a:ext cx="961" cy="3"/>
                </a:xfrm>
                <a:prstGeom prst="rect">
                  <a:avLst/>
                </a:prstGeom>
                <a:solidFill>
                  <a:srgbClr val="F5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8" name="Rectangle 259"/>
                <p:cNvSpPr>
                  <a:spLocks noChangeArrowheads="1"/>
                </p:cNvSpPr>
                <p:nvPr/>
              </p:nvSpPr>
              <p:spPr bwMode="auto">
                <a:xfrm>
                  <a:off x="1212" y="2755"/>
                  <a:ext cx="961" cy="2"/>
                </a:xfrm>
                <a:prstGeom prst="rect">
                  <a:avLst/>
                </a:prstGeom>
                <a:solidFill>
                  <a:srgbClr val="F6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9" name="Rectangle 260"/>
                <p:cNvSpPr>
                  <a:spLocks noChangeArrowheads="1"/>
                </p:cNvSpPr>
                <p:nvPr/>
              </p:nvSpPr>
              <p:spPr bwMode="auto">
                <a:xfrm>
                  <a:off x="1212" y="2757"/>
                  <a:ext cx="961" cy="4"/>
                </a:xfrm>
                <a:prstGeom prst="rect">
                  <a:avLst/>
                </a:prstGeom>
                <a:solidFill>
                  <a:srgbClr val="F6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0" name="Rectangle 261"/>
                <p:cNvSpPr>
                  <a:spLocks noChangeArrowheads="1"/>
                </p:cNvSpPr>
                <p:nvPr/>
              </p:nvSpPr>
              <p:spPr bwMode="auto">
                <a:xfrm>
                  <a:off x="1212" y="2761"/>
                  <a:ext cx="961" cy="1"/>
                </a:xfrm>
                <a:prstGeom prst="rect">
                  <a:avLst/>
                </a:prstGeom>
                <a:solidFill>
                  <a:srgbClr val="F7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1" name="Rectangle 262"/>
                <p:cNvSpPr>
                  <a:spLocks noChangeArrowheads="1"/>
                </p:cNvSpPr>
                <p:nvPr/>
              </p:nvSpPr>
              <p:spPr bwMode="auto">
                <a:xfrm>
                  <a:off x="1212" y="2762"/>
                  <a:ext cx="961" cy="2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2" name="Rectangle 263"/>
                <p:cNvSpPr>
                  <a:spLocks noChangeArrowheads="1"/>
                </p:cNvSpPr>
                <p:nvPr/>
              </p:nvSpPr>
              <p:spPr bwMode="auto">
                <a:xfrm>
                  <a:off x="1212" y="2764"/>
                  <a:ext cx="961" cy="4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3" name="Rectangle 264"/>
                <p:cNvSpPr>
                  <a:spLocks noChangeArrowheads="1"/>
                </p:cNvSpPr>
                <p:nvPr/>
              </p:nvSpPr>
              <p:spPr bwMode="auto">
                <a:xfrm>
                  <a:off x="1212" y="2768"/>
                  <a:ext cx="961" cy="2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4" name="Rectangle 265"/>
                <p:cNvSpPr>
                  <a:spLocks noChangeArrowheads="1"/>
                </p:cNvSpPr>
                <p:nvPr/>
              </p:nvSpPr>
              <p:spPr bwMode="auto">
                <a:xfrm>
                  <a:off x="1212" y="2770"/>
                  <a:ext cx="961" cy="2"/>
                </a:xfrm>
                <a:prstGeom prst="rect">
                  <a:avLst/>
                </a:prstGeom>
                <a:solidFill>
                  <a:srgbClr val="F9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5" name="Rectangle 266"/>
                <p:cNvSpPr>
                  <a:spLocks noChangeArrowheads="1"/>
                </p:cNvSpPr>
                <p:nvPr/>
              </p:nvSpPr>
              <p:spPr bwMode="auto">
                <a:xfrm>
                  <a:off x="1212" y="2772"/>
                  <a:ext cx="961" cy="3"/>
                </a:xfrm>
                <a:prstGeom prst="rect">
                  <a:avLst/>
                </a:prstGeom>
                <a:solidFill>
                  <a:srgbClr val="F9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6" name="Rectangle 267"/>
                <p:cNvSpPr>
                  <a:spLocks noChangeArrowheads="1"/>
                </p:cNvSpPr>
                <p:nvPr/>
              </p:nvSpPr>
              <p:spPr bwMode="auto">
                <a:xfrm>
                  <a:off x="1212" y="2775"/>
                  <a:ext cx="961" cy="2"/>
                </a:xfrm>
                <a:prstGeom prst="rect">
                  <a:avLst/>
                </a:prstGeom>
                <a:solidFill>
                  <a:srgbClr val="FA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7" name="Rectangle 268"/>
                <p:cNvSpPr>
                  <a:spLocks noChangeArrowheads="1"/>
                </p:cNvSpPr>
                <p:nvPr/>
              </p:nvSpPr>
              <p:spPr bwMode="auto">
                <a:xfrm>
                  <a:off x="1212" y="2777"/>
                  <a:ext cx="961" cy="4"/>
                </a:xfrm>
                <a:prstGeom prst="rect">
                  <a:avLst/>
                </a:prstGeom>
                <a:solidFill>
                  <a:srgbClr val="FA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8" name="Rectangle 269"/>
                <p:cNvSpPr>
                  <a:spLocks noChangeArrowheads="1"/>
                </p:cNvSpPr>
                <p:nvPr/>
              </p:nvSpPr>
              <p:spPr bwMode="auto">
                <a:xfrm>
                  <a:off x="1212" y="2781"/>
                  <a:ext cx="961" cy="1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9" name="Rectangle 270"/>
                <p:cNvSpPr>
                  <a:spLocks noChangeArrowheads="1"/>
                </p:cNvSpPr>
                <p:nvPr/>
              </p:nvSpPr>
              <p:spPr bwMode="auto">
                <a:xfrm>
                  <a:off x="1212" y="2782"/>
                  <a:ext cx="961" cy="2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0" name="Rectangle 271"/>
                <p:cNvSpPr>
                  <a:spLocks noChangeArrowheads="1"/>
                </p:cNvSpPr>
                <p:nvPr/>
              </p:nvSpPr>
              <p:spPr bwMode="auto">
                <a:xfrm>
                  <a:off x="1212" y="2784"/>
                  <a:ext cx="961" cy="4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12" y="2788"/>
                  <a:ext cx="961" cy="2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Rectangle 273"/>
                <p:cNvSpPr>
                  <a:spLocks noChangeArrowheads="1"/>
                </p:cNvSpPr>
                <p:nvPr/>
              </p:nvSpPr>
              <p:spPr bwMode="auto">
                <a:xfrm>
                  <a:off x="1212" y="2790"/>
                  <a:ext cx="961" cy="3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3" name="Rectangle 274"/>
                <p:cNvSpPr>
                  <a:spLocks noChangeArrowheads="1"/>
                </p:cNvSpPr>
                <p:nvPr/>
              </p:nvSpPr>
              <p:spPr bwMode="auto">
                <a:xfrm>
                  <a:off x="1212" y="2793"/>
                  <a:ext cx="961" cy="2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4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12" y="2795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5" name="Rectangle 276"/>
                <p:cNvSpPr>
                  <a:spLocks noChangeArrowheads="1"/>
                </p:cNvSpPr>
                <p:nvPr/>
              </p:nvSpPr>
              <p:spPr bwMode="auto">
                <a:xfrm>
                  <a:off x="1212" y="2797"/>
                  <a:ext cx="961" cy="4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6" name="Rectangle 277"/>
                <p:cNvSpPr>
                  <a:spLocks noChangeArrowheads="1"/>
                </p:cNvSpPr>
                <p:nvPr/>
              </p:nvSpPr>
              <p:spPr bwMode="auto">
                <a:xfrm>
                  <a:off x="1212" y="2801"/>
                  <a:ext cx="961" cy="1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Rectangle 278"/>
                <p:cNvSpPr>
                  <a:spLocks noChangeArrowheads="1"/>
                </p:cNvSpPr>
                <p:nvPr/>
              </p:nvSpPr>
              <p:spPr bwMode="auto">
                <a:xfrm>
                  <a:off x="1212" y="2802"/>
                  <a:ext cx="961" cy="4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8" name="Rectangle 279"/>
                <p:cNvSpPr>
                  <a:spLocks noChangeArrowheads="1"/>
                </p:cNvSpPr>
                <p:nvPr/>
              </p:nvSpPr>
              <p:spPr bwMode="auto">
                <a:xfrm>
                  <a:off x="1212" y="2806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Rectangle 280"/>
                <p:cNvSpPr>
                  <a:spLocks noChangeArrowheads="1"/>
                </p:cNvSpPr>
                <p:nvPr/>
              </p:nvSpPr>
              <p:spPr bwMode="auto">
                <a:xfrm>
                  <a:off x="1212" y="2808"/>
                  <a:ext cx="961" cy="2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0" name="Rectangle 281"/>
                <p:cNvSpPr>
                  <a:spLocks noChangeArrowheads="1"/>
                </p:cNvSpPr>
                <p:nvPr/>
              </p:nvSpPr>
              <p:spPr bwMode="auto">
                <a:xfrm>
                  <a:off x="1212" y="2810"/>
                  <a:ext cx="961" cy="3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1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12" y="2813"/>
                  <a:ext cx="961" cy="2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2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12" y="2815"/>
                  <a:ext cx="961" cy="4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3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12" y="2819"/>
                  <a:ext cx="961" cy="2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4" name="Freeform 285"/>
                <p:cNvSpPr>
                  <a:spLocks/>
                </p:cNvSpPr>
                <p:nvPr/>
              </p:nvSpPr>
              <p:spPr bwMode="auto">
                <a:xfrm>
                  <a:off x="1212" y="2121"/>
                  <a:ext cx="960" cy="698"/>
                </a:xfrm>
                <a:custGeom>
                  <a:avLst/>
                  <a:gdLst/>
                  <a:ahLst/>
                  <a:cxnLst>
                    <a:cxn ang="0">
                      <a:pos x="720" y="0"/>
                    </a:cxn>
                    <a:cxn ang="0">
                      <a:pos x="720" y="175"/>
                    </a:cxn>
                    <a:cxn ang="0">
                      <a:pos x="0" y="175"/>
                    </a:cxn>
                    <a:cxn ang="0">
                      <a:pos x="0" y="523"/>
                    </a:cxn>
                    <a:cxn ang="0">
                      <a:pos x="720" y="523"/>
                    </a:cxn>
                    <a:cxn ang="0">
                      <a:pos x="720" y="698"/>
                    </a:cxn>
                    <a:cxn ang="0">
                      <a:pos x="960" y="349"/>
                    </a:cxn>
                    <a:cxn ang="0">
                      <a:pos x="720" y="0"/>
                    </a:cxn>
                  </a:cxnLst>
                  <a:rect l="0" t="0" r="r" b="b"/>
                  <a:pathLst>
                    <a:path w="960" h="698">
                      <a:moveTo>
                        <a:pt x="720" y="0"/>
                      </a:moveTo>
                      <a:lnTo>
                        <a:pt x="720" y="175"/>
                      </a:lnTo>
                      <a:lnTo>
                        <a:pt x="0" y="175"/>
                      </a:lnTo>
                      <a:lnTo>
                        <a:pt x="0" y="523"/>
                      </a:lnTo>
                      <a:lnTo>
                        <a:pt x="720" y="523"/>
                      </a:lnTo>
                      <a:lnTo>
                        <a:pt x="720" y="698"/>
                      </a:lnTo>
                      <a:lnTo>
                        <a:pt x="960" y="349"/>
                      </a:lnTo>
                      <a:lnTo>
                        <a:pt x="720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5" name="Freeform 286"/>
                <p:cNvSpPr>
                  <a:spLocks/>
                </p:cNvSpPr>
                <p:nvPr/>
              </p:nvSpPr>
              <p:spPr bwMode="auto">
                <a:xfrm>
                  <a:off x="1212" y="2121"/>
                  <a:ext cx="960" cy="698"/>
                </a:xfrm>
                <a:custGeom>
                  <a:avLst/>
                  <a:gdLst/>
                  <a:ahLst/>
                  <a:cxnLst>
                    <a:cxn ang="0">
                      <a:pos x="720" y="0"/>
                    </a:cxn>
                    <a:cxn ang="0">
                      <a:pos x="720" y="175"/>
                    </a:cxn>
                    <a:cxn ang="0">
                      <a:pos x="0" y="175"/>
                    </a:cxn>
                    <a:cxn ang="0">
                      <a:pos x="0" y="523"/>
                    </a:cxn>
                    <a:cxn ang="0">
                      <a:pos x="720" y="523"/>
                    </a:cxn>
                    <a:cxn ang="0">
                      <a:pos x="720" y="698"/>
                    </a:cxn>
                    <a:cxn ang="0">
                      <a:pos x="960" y="349"/>
                    </a:cxn>
                    <a:cxn ang="0">
                      <a:pos x="720" y="0"/>
                    </a:cxn>
                  </a:cxnLst>
                  <a:rect l="0" t="0" r="r" b="b"/>
                  <a:pathLst>
                    <a:path w="960" h="698">
                      <a:moveTo>
                        <a:pt x="720" y="0"/>
                      </a:moveTo>
                      <a:lnTo>
                        <a:pt x="720" y="175"/>
                      </a:lnTo>
                      <a:lnTo>
                        <a:pt x="0" y="175"/>
                      </a:lnTo>
                      <a:lnTo>
                        <a:pt x="0" y="523"/>
                      </a:lnTo>
                      <a:lnTo>
                        <a:pt x="720" y="523"/>
                      </a:lnTo>
                      <a:lnTo>
                        <a:pt x="720" y="698"/>
                      </a:lnTo>
                      <a:lnTo>
                        <a:pt x="960" y="349"/>
                      </a:lnTo>
                      <a:lnTo>
                        <a:pt x="7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6" name="Rectangle 287"/>
                <p:cNvSpPr>
                  <a:spLocks noChangeArrowheads="1"/>
                </p:cNvSpPr>
                <p:nvPr/>
              </p:nvSpPr>
              <p:spPr bwMode="auto">
                <a:xfrm>
                  <a:off x="1212" y="2121"/>
                  <a:ext cx="961" cy="2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" name="Rectangle 288"/>
                <p:cNvSpPr>
                  <a:spLocks noChangeArrowheads="1"/>
                </p:cNvSpPr>
                <p:nvPr/>
              </p:nvSpPr>
              <p:spPr bwMode="auto">
                <a:xfrm>
                  <a:off x="1212" y="2123"/>
                  <a:ext cx="961" cy="4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" name="Rectangle 289"/>
                <p:cNvSpPr>
                  <a:spLocks noChangeArrowheads="1"/>
                </p:cNvSpPr>
                <p:nvPr/>
              </p:nvSpPr>
              <p:spPr bwMode="auto">
                <a:xfrm>
                  <a:off x="1212" y="2127"/>
                  <a:ext cx="961" cy="1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9" name="Rectangle 290"/>
                <p:cNvSpPr>
                  <a:spLocks noChangeArrowheads="1"/>
                </p:cNvSpPr>
                <p:nvPr/>
              </p:nvSpPr>
              <p:spPr bwMode="auto">
                <a:xfrm>
                  <a:off x="1212" y="2128"/>
                  <a:ext cx="961" cy="4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0" name="Rectangle 291"/>
                <p:cNvSpPr>
                  <a:spLocks noChangeArrowheads="1"/>
                </p:cNvSpPr>
                <p:nvPr/>
              </p:nvSpPr>
              <p:spPr bwMode="auto">
                <a:xfrm>
                  <a:off x="1212" y="2132"/>
                  <a:ext cx="961" cy="2"/>
                </a:xfrm>
                <a:prstGeom prst="rect">
                  <a:avLst/>
                </a:prstGeom>
                <a:solidFill>
                  <a:srgbClr val="FE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1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12" y="2134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2" name="Rectangle 293"/>
                <p:cNvSpPr>
                  <a:spLocks noChangeArrowheads="1"/>
                </p:cNvSpPr>
                <p:nvPr/>
              </p:nvSpPr>
              <p:spPr bwMode="auto">
                <a:xfrm>
                  <a:off x="1212" y="2136"/>
                  <a:ext cx="961" cy="3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3" name="Rectangle 294"/>
                <p:cNvSpPr>
                  <a:spLocks noChangeArrowheads="1"/>
                </p:cNvSpPr>
                <p:nvPr/>
              </p:nvSpPr>
              <p:spPr bwMode="auto">
                <a:xfrm>
                  <a:off x="1212" y="2139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4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12" y="2141"/>
                  <a:ext cx="961" cy="4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5" name="Rectangle 296"/>
                <p:cNvSpPr>
                  <a:spLocks noChangeArrowheads="1"/>
                </p:cNvSpPr>
                <p:nvPr/>
              </p:nvSpPr>
              <p:spPr bwMode="auto">
                <a:xfrm>
                  <a:off x="1212" y="2145"/>
                  <a:ext cx="961" cy="2"/>
                </a:xfrm>
                <a:prstGeom prst="rect">
                  <a:avLst/>
                </a:prstGeom>
                <a:solidFill>
                  <a:srgbClr val="FD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6" name="Rectangle 297"/>
                <p:cNvSpPr>
                  <a:spLocks noChangeArrowheads="1"/>
                </p:cNvSpPr>
                <p:nvPr/>
              </p:nvSpPr>
              <p:spPr bwMode="auto">
                <a:xfrm>
                  <a:off x="1212" y="2147"/>
                  <a:ext cx="961" cy="1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7" name="Rectangle 298"/>
                <p:cNvSpPr>
                  <a:spLocks noChangeArrowheads="1"/>
                </p:cNvSpPr>
                <p:nvPr/>
              </p:nvSpPr>
              <p:spPr bwMode="auto">
                <a:xfrm>
                  <a:off x="1212" y="2148"/>
                  <a:ext cx="961" cy="4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8" name="Rectangle 299"/>
                <p:cNvSpPr>
                  <a:spLocks noChangeArrowheads="1"/>
                </p:cNvSpPr>
                <p:nvPr/>
              </p:nvSpPr>
              <p:spPr bwMode="auto">
                <a:xfrm>
                  <a:off x="1212" y="2152"/>
                  <a:ext cx="961" cy="2"/>
                </a:xfrm>
                <a:prstGeom prst="rect">
                  <a:avLst/>
                </a:prstGeom>
                <a:solidFill>
                  <a:srgbClr val="FC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" name="Rectangle 300"/>
                <p:cNvSpPr>
                  <a:spLocks noChangeArrowheads="1"/>
                </p:cNvSpPr>
                <p:nvPr/>
              </p:nvSpPr>
              <p:spPr bwMode="auto">
                <a:xfrm>
                  <a:off x="1212" y="2154"/>
                  <a:ext cx="961" cy="4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0" name="Rectangle 301"/>
                <p:cNvSpPr>
                  <a:spLocks noChangeArrowheads="1"/>
                </p:cNvSpPr>
                <p:nvPr/>
              </p:nvSpPr>
              <p:spPr bwMode="auto">
                <a:xfrm>
                  <a:off x="1212" y="2158"/>
                  <a:ext cx="961" cy="1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1" name="Rectangle 302"/>
                <p:cNvSpPr>
                  <a:spLocks noChangeArrowheads="1"/>
                </p:cNvSpPr>
                <p:nvPr/>
              </p:nvSpPr>
              <p:spPr bwMode="auto">
                <a:xfrm>
                  <a:off x="1212" y="2159"/>
                  <a:ext cx="961" cy="2"/>
                </a:xfrm>
                <a:prstGeom prst="rect">
                  <a:avLst/>
                </a:prstGeom>
                <a:solidFill>
                  <a:srgbClr val="FB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2" name="Rectangle 303"/>
                <p:cNvSpPr>
                  <a:spLocks noChangeArrowheads="1"/>
                </p:cNvSpPr>
                <p:nvPr/>
              </p:nvSpPr>
              <p:spPr bwMode="auto">
                <a:xfrm>
                  <a:off x="1212" y="2161"/>
                  <a:ext cx="961" cy="4"/>
                </a:xfrm>
                <a:prstGeom prst="rect">
                  <a:avLst/>
                </a:prstGeom>
                <a:solidFill>
                  <a:srgbClr val="FA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3" name="Rectangle 304"/>
                <p:cNvSpPr>
                  <a:spLocks noChangeArrowheads="1"/>
                </p:cNvSpPr>
                <p:nvPr/>
              </p:nvSpPr>
              <p:spPr bwMode="auto">
                <a:xfrm>
                  <a:off x="1212" y="2165"/>
                  <a:ext cx="961" cy="2"/>
                </a:xfrm>
                <a:prstGeom prst="rect">
                  <a:avLst/>
                </a:prstGeom>
                <a:solidFill>
                  <a:srgbClr val="FA3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4" name="Rectangle 305"/>
                <p:cNvSpPr>
                  <a:spLocks noChangeArrowheads="1"/>
                </p:cNvSpPr>
                <p:nvPr/>
              </p:nvSpPr>
              <p:spPr bwMode="auto">
                <a:xfrm>
                  <a:off x="1212" y="2167"/>
                  <a:ext cx="961" cy="3"/>
                </a:xfrm>
                <a:prstGeom prst="rect">
                  <a:avLst/>
                </a:prstGeom>
                <a:solidFill>
                  <a:srgbClr val="F9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5" name="Rectangle 306"/>
                <p:cNvSpPr>
                  <a:spLocks noChangeArrowheads="1"/>
                </p:cNvSpPr>
                <p:nvPr/>
              </p:nvSpPr>
              <p:spPr bwMode="auto">
                <a:xfrm>
                  <a:off x="1212" y="2170"/>
                  <a:ext cx="961" cy="2"/>
                </a:xfrm>
                <a:prstGeom prst="rect">
                  <a:avLst/>
                </a:prstGeom>
                <a:solidFill>
                  <a:srgbClr val="F9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6" name="Rectangle 307"/>
                <p:cNvSpPr>
                  <a:spLocks noChangeArrowheads="1"/>
                </p:cNvSpPr>
                <p:nvPr/>
              </p:nvSpPr>
              <p:spPr bwMode="auto">
                <a:xfrm>
                  <a:off x="1212" y="2172"/>
                  <a:ext cx="961" cy="2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7" name="Rectangle 308"/>
                <p:cNvSpPr>
                  <a:spLocks noChangeArrowheads="1"/>
                </p:cNvSpPr>
                <p:nvPr/>
              </p:nvSpPr>
              <p:spPr bwMode="auto">
                <a:xfrm>
                  <a:off x="1212" y="2174"/>
                  <a:ext cx="961" cy="4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8" name="Rectangle 309"/>
                <p:cNvSpPr>
                  <a:spLocks noChangeArrowheads="1"/>
                </p:cNvSpPr>
                <p:nvPr/>
              </p:nvSpPr>
              <p:spPr bwMode="auto">
                <a:xfrm>
                  <a:off x="1212" y="2178"/>
                  <a:ext cx="961" cy="1"/>
                </a:xfrm>
                <a:prstGeom prst="rect">
                  <a:avLst/>
                </a:prstGeom>
                <a:solidFill>
                  <a:srgbClr val="F8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9" name="Rectangle 310"/>
                <p:cNvSpPr>
                  <a:spLocks noChangeArrowheads="1"/>
                </p:cNvSpPr>
                <p:nvPr/>
              </p:nvSpPr>
              <p:spPr bwMode="auto">
                <a:xfrm>
                  <a:off x="1212" y="2179"/>
                  <a:ext cx="961" cy="2"/>
                </a:xfrm>
                <a:prstGeom prst="rect">
                  <a:avLst/>
                </a:prstGeom>
                <a:solidFill>
                  <a:srgbClr val="F7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0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12" y="2181"/>
                  <a:ext cx="961" cy="4"/>
                </a:xfrm>
                <a:prstGeom prst="rect">
                  <a:avLst/>
                </a:prstGeom>
                <a:solidFill>
                  <a:srgbClr val="F6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1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12" y="2185"/>
                  <a:ext cx="961" cy="2"/>
                </a:xfrm>
                <a:prstGeom prst="rect">
                  <a:avLst/>
                </a:prstGeom>
                <a:solidFill>
                  <a:srgbClr val="F6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2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12" y="2187"/>
                  <a:ext cx="961" cy="3"/>
                </a:xfrm>
                <a:prstGeom prst="rect">
                  <a:avLst/>
                </a:prstGeom>
                <a:solidFill>
                  <a:srgbClr val="F53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3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12" y="2190"/>
                  <a:ext cx="961" cy="2"/>
                </a:xfrm>
                <a:prstGeom prst="rect">
                  <a:avLst/>
                </a:prstGeom>
                <a:solidFill>
                  <a:srgbClr val="F5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4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12" y="2192"/>
                  <a:ext cx="961" cy="2"/>
                </a:xfrm>
                <a:prstGeom prst="rect">
                  <a:avLst/>
                </a:prstGeom>
                <a:solidFill>
                  <a:srgbClr val="F4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5" name="Rectangle 316"/>
                <p:cNvSpPr>
                  <a:spLocks noChangeArrowheads="1"/>
                </p:cNvSpPr>
                <p:nvPr/>
              </p:nvSpPr>
              <p:spPr bwMode="auto">
                <a:xfrm>
                  <a:off x="1212" y="2194"/>
                  <a:ext cx="961" cy="4"/>
                </a:xfrm>
                <a:prstGeom prst="rect">
                  <a:avLst/>
                </a:prstGeom>
                <a:solidFill>
                  <a:srgbClr val="F4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6" name="Rectangle 317"/>
                <p:cNvSpPr>
                  <a:spLocks noChangeArrowheads="1"/>
                </p:cNvSpPr>
                <p:nvPr/>
              </p:nvSpPr>
              <p:spPr bwMode="auto">
                <a:xfrm>
                  <a:off x="1212" y="2198"/>
                  <a:ext cx="961" cy="1"/>
                </a:xfrm>
                <a:prstGeom prst="rect">
                  <a:avLst/>
                </a:prstGeom>
                <a:solidFill>
                  <a:srgbClr val="F3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7" name="Rectangle 318"/>
                <p:cNvSpPr>
                  <a:spLocks noChangeArrowheads="1"/>
                </p:cNvSpPr>
                <p:nvPr/>
              </p:nvSpPr>
              <p:spPr bwMode="auto">
                <a:xfrm>
                  <a:off x="1212" y="2199"/>
                  <a:ext cx="961" cy="4"/>
                </a:xfrm>
                <a:prstGeom prst="rect">
                  <a:avLst/>
                </a:prstGeom>
                <a:solidFill>
                  <a:srgbClr val="F2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8" name="Rectangle 319"/>
                <p:cNvSpPr>
                  <a:spLocks noChangeArrowheads="1"/>
                </p:cNvSpPr>
                <p:nvPr/>
              </p:nvSpPr>
              <p:spPr bwMode="auto">
                <a:xfrm>
                  <a:off x="1212" y="2203"/>
                  <a:ext cx="961" cy="2"/>
                </a:xfrm>
                <a:prstGeom prst="rect">
                  <a:avLst/>
                </a:prstGeom>
                <a:solidFill>
                  <a:srgbClr val="F1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9" name="Rectangle 320"/>
                <p:cNvSpPr>
                  <a:spLocks noChangeArrowheads="1"/>
                </p:cNvSpPr>
                <p:nvPr/>
              </p:nvSpPr>
              <p:spPr bwMode="auto">
                <a:xfrm>
                  <a:off x="1212" y="2205"/>
                  <a:ext cx="961" cy="2"/>
                </a:xfrm>
                <a:prstGeom prst="rect">
                  <a:avLst/>
                </a:prstGeom>
                <a:solidFill>
                  <a:srgbClr val="F13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0" name="Rectangle 321"/>
                <p:cNvSpPr>
                  <a:spLocks noChangeArrowheads="1"/>
                </p:cNvSpPr>
                <p:nvPr/>
              </p:nvSpPr>
              <p:spPr bwMode="auto">
                <a:xfrm>
                  <a:off x="1212" y="2207"/>
                  <a:ext cx="961" cy="3"/>
                </a:xfrm>
                <a:prstGeom prst="rect">
                  <a:avLst/>
                </a:prstGeom>
                <a:solidFill>
                  <a:srgbClr val="F0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1" name="Rectangle 322"/>
                <p:cNvSpPr>
                  <a:spLocks noChangeArrowheads="1"/>
                </p:cNvSpPr>
                <p:nvPr/>
              </p:nvSpPr>
              <p:spPr bwMode="auto">
                <a:xfrm>
                  <a:off x="1212" y="2210"/>
                  <a:ext cx="961" cy="2"/>
                </a:xfrm>
                <a:prstGeom prst="rect">
                  <a:avLst/>
                </a:prstGeom>
                <a:solidFill>
                  <a:srgbClr val="EF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2" name="Rectangle 323"/>
                <p:cNvSpPr>
                  <a:spLocks noChangeArrowheads="1"/>
                </p:cNvSpPr>
                <p:nvPr/>
              </p:nvSpPr>
              <p:spPr bwMode="auto">
                <a:xfrm>
                  <a:off x="1212" y="2212"/>
                  <a:ext cx="961" cy="4"/>
                </a:xfrm>
                <a:prstGeom prst="rect">
                  <a:avLst/>
                </a:prstGeom>
                <a:solidFill>
                  <a:srgbClr val="EE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3" name="Rectangle 324"/>
                <p:cNvSpPr>
                  <a:spLocks noChangeArrowheads="1"/>
                </p:cNvSpPr>
                <p:nvPr/>
              </p:nvSpPr>
              <p:spPr bwMode="auto">
                <a:xfrm>
                  <a:off x="1212" y="2216"/>
                  <a:ext cx="961" cy="1"/>
                </a:xfrm>
                <a:prstGeom prst="rect">
                  <a:avLst/>
                </a:prstGeom>
                <a:solidFill>
                  <a:srgbClr val="ED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4" name="Rectangle 325"/>
                <p:cNvSpPr>
                  <a:spLocks noChangeArrowheads="1"/>
                </p:cNvSpPr>
                <p:nvPr/>
              </p:nvSpPr>
              <p:spPr bwMode="auto">
                <a:xfrm>
                  <a:off x="1212" y="2217"/>
                  <a:ext cx="961" cy="2"/>
                </a:xfrm>
                <a:prstGeom prst="rect">
                  <a:avLst/>
                </a:prstGeom>
                <a:solidFill>
                  <a:srgbClr val="ED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5" name="Rectangle 326"/>
                <p:cNvSpPr>
                  <a:spLocks noChangeArrowheads="1"/>
                </p:cNvSpPr>
                <p:nvPr/>
              </p:nvSpPr>
              <p:spPr bwMode="auto">
                <a:xfrm>
                  <a:off x="1212" y="2219"/>
                  <a:ext cx="961" cy="4"/>
                </a:xfrm>
                <a:prstGeom prst="rect">
                  <a:avLst/>
                </a:prstGeom>
                <a:solidFill>
                  <a:srgbClr val="EC2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6" name="Rectangle 327"/>
                <p:cNvSpPr>
                  <a:spLocks noChangeArrowheads="1"/>
                </p:cNvSpPr>
                <p:nvPr/>
              </p:nvSpPr>
              <p:spPr bwMode="auto">
                <a:xfrm>
                  <a:off x="1212" y="2223"/>
                  <a:ext cx="961" cy="2"/>
                </a:xfrm>
                <a:prstGeom prst="rect">
                  <a:avLst/>
                </a:prstGeom>
                <a:solidFill>
                  <a:srgbClr val="EB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7" name="Rectangle 328"/>
                <p:cNvSpPr>
                  <a:spLocks noChangeArrowheads="1"/>
                </p:cNvSpPr>
                <p:nvPr/>
              </p:nvSpPr>
              <p:spPr bwMode="auto">
                <a:xfrm>
                  <a:off x="1212" y="2225"/>
                  <a:ext cx="961" cy="3"/>
                </a:xfrm>
                <a:prstGeom prst="rect">
                  <a:avLst/>
                </a:prstGeom>
                <a:solidFill>
                  <a:srgbClr val="EA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8" name="Rectangle 329"/>
                <p:cNvSpPr>
                  <a:spLocks noChangeArrowheads="1"/>
                </p:cNvSpPr>
                <p:nvPr/>
              </p:nvSpPr>
              <p:spPr bwMode="auto">
                <a:xfrm>
                  <a:off x="1212" y="2228"/>
                  <a:ext cx="961" cy="2"/>
                </a:xfrm>
                <a:prstGeom prst="rect">
                  <a:avLst/>
                </a:prstGeom>
                <a:solidFill>
                  <a:srgbClr val="E9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9" name="Rectangle 330"/>
                <p:cNvSpPr>
                  <a:spLocks noChangeArrowheads="1"/>
                </p:cNvSpPr>
                <p:nvPr/>
              </p:nvSpPr>
              <p:spPr bwMode="auto">
                <a:xfrm>
                  <a:off x="1212" y="2230"/>
                  <a:ext cx="961" cy="2"/>
                </a:xfrm>
                <a:prstGeom prst="rect">
                  <a:avLst/>
                </a:prstGeom>
                <a:solidFill>
                  <a:srgbClr val="E8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0" name="Rectangle 331"/>
                <p:cNvSpPr>
                  <a:spLocks noChangeArrowheads="1"/>
                </p:cNvSpPr>
                <p:nvPr/>
              </p:nvSpPr>
              <p:spPr bwMode="auto">
                <a:xfrm>
                  <a:off x="1212" y="2232"/>
                  <a:ext cx="961" cy="4"/>
                </a:xfrm>
                <a:prstGeom prst="rect">
                  <a:avLst/>
                </a:prstGeom>
                <a:solidFill>
                  <a:srgbClr val="E72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1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12" y="2236"/>
                  <a:ext cx="961" cy="1"/>
                </a:xfrm>
                <a:prstGeom prst="rect">
                  <a:avLst/>
                </a:prstGeom>
                <a:solidFill>
                  <a:srgbClr val="E6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2" name="Rectangle 333"/>
                <p:cNvSpPr>
                  <a:spLocks noChangeArrowheads="1"/>
                </p:cNvSpPr>
                <p:nvPr/>
              </p:nvSpPr>
              <p:spPr bwMode="auto">
                <a:xfrm>
                  <a:off x="1212" y="2237"/>
                  <a:ext cx="961" cy="4"/>
                </a:xfrm>
                <a:prstGeom prst="rect">
                  <a:avLst/>
                </a:prstGeom>
                <a:solidFill>
                  <a:srgbClr val="E5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3" name="Rectangle 334"/>
                <p:cNvSpPr>
                  <a:spLocks noChangeArrowheads="1"/>
                </p:cNvSpPr>
                <p:nvPr/>
              </p:nvSpPr>
              <p:spPr bwMode="auto">
                <a:xfrm>
                  <a:off x="1212" y="2241"/>
                  <a:ext cx="961" cy="2"/>
                </a:xfrm>
                <a:prstGeom prst="rect">
                  <a:avLst/>
                </a:prstGeom>
                <a:solidFill>
                  <a:srgbClr val="E3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4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12" y="2243"/>
                  <a:ext cx="961" cy="2"/>
                </a:xfrm>
                <a:prstGeom prst="rect">
                  <a:avLst/>
                </a:prstGeom>
                <a:solidFill>
                  <a:srgbClr val="E3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5" name="Rectangle 336"/>
                <p:cNvSpPr>
                  <a:spLocks noChangeArrowheads="1"/>
                </p:cNvSpPr>
                <p:nvPr/>
              </p:nvSpPr>
              <p:spPr bwMode="auto">
                <a:xfrm>
                  <a:off x="1212" y="2245"/>
                  <a:ext cx="961" cy="3"/>
                </a:xfrm>
                <a:prstGeom prst="rect">
                  <a:avLst/>
                </a:prstGeom>
                <a:solidFill>
                  <a:srgbClr val="E12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6" name="Rectangle 337"/>
                <p:cNvSpPr>
                  <a:spLocks noChangeArrowheads="1"/>
                </p:cNvSpPr>
                <p:nvPr/>
              </p:nvSpPr>
              <p:spPr bwMode="auto">
                <a:xfrm>
                  <a:off x="1212" y="2248"/>
                  <a:ext cx="961" cy="2"/>
                </a:xfrm>
                <a:prstGeom prst="rect">
                  <a:avLst/>
                </a:prstGeom>
                <a:solidFill>
                  <a:srgbClr val="E0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7" name="Rectangle 338"/>
                <p:cNvSpPr>
                  <a:spLocks noChangeArrowheads="1"/>
                </p:cNvSpPr>
                <p:nvPr/>
              </p:nvSpPr>
              <p:spPr bwMode="auto">
                <a:xfrm>
                  <a:off x="1212" y="2250"/>
                  <a:ext cx="961" cy="4"/>
                </a:xfrm>
                <a:prstGeom prst="rect">
                  <a:avLst/>
                </a:prstGeom>
                <a:solidFill>
                  <a:srgbClr val="DF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8" name="Rectangle 339"/>
                <p:cNvSpPr>
                  <a:spLocks noChangeArrowheads="1"/>
                </p:cNvSpPr>
                <p:nvPr/>
              </p:nvSpPr>
              <p:spPr bwMode="auto">
                <a:xfrm>
                  <a:off x="1212" y="2254"/>
                  <a:ext cx="961" cy="2"/>
                </a:xfrm>
                <a:prstGeom prst="rect">
                  <a:avLst/>
                </a:prstGeom>
                <a:solidFill>
                  <a:srgbClr val="DE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9" name="Rectangle 340"/>
                <p:cNvSpPr>
                  <a:spLocks noChangeArrowheads="1"/>
                </p:cNvSpPr>
                <p:nvPr/>
              </p:nvSpPr>
              <p:spPr bwMode="auto">
                <a:xfrm>
                  <a:off x="1212" y="2256"/>
                  <a:ext cx="961" cy="1"/>
                </a:xfrm>
                <a:prstGeom prst="rect">
                  <a:avLst/>
                </a:prstGeom>
                <a:solidFill>
                  <a:srgbClr val="DC2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0" name="Rectangle 341"/>
                <p:cNvSpPr>
                  <a:spLocks noChangeArrowheads="1"/>
                </p:cNvSpPr>
                <p:nvPr/>
              </p:nvSpPr>
              <p:spPr bwMode="auto">
                <a:xfrm>
                  <a:off x="1212" y="2257"/>
                  <a:ext cx="961" cy="4"/>
                </a:xfrm>
                <a:prstGeom prst="rect">
                  <a:avLst/>
                </a:prstGeom>
                <a:solidFill>
                  <a:srgbClr val="DB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1" name="Rectangle 342"/>
                <p:cNvSpPr>
                  <a:spLocks noChangeArrowheads="1"/>
                </p:cNvSpPr>
                <p:nvPr/>
              </p:nvSpPr>
              <p:spPr bwMode="auto">
                <a:xfrm>
                  <a:off x="1212" y="2261"/>
                  <a:ext cx="961" cy="2"/>
                </a:xfrm>
                <a:prstGeom prst="rect">
                  <a:avLst/>
                </a:prstGeom>
                <a:solidFill>
                  <a:srgbClr val="DA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2" name="Rectangle 343"/>
                <p:cNvSpPr>
                  <a:spLocks noChangeArrowheads="1"/>
                </p:cNvSpPr>
                <p:nvPr/>
              </p:nvSpPr>
              <p:spPr bwMode="auto">
                <a:xfrm>
                  <a:off x="1212" y="2263"/>
                  <a:ext cx="961" cy="4"/>
                </a:xfrm>
                <a:prstGeom prst="rect">
                  <a:avLst/>
                </a:prstGeom>
                <a:solidFill>
                  <a:srgbClr val="D9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3" name="Rectangle 344"/>
                <p:cNvSpPr>
                  <a:spLocks noChangeArrowheads="1"/>
                </p:cNvSpPr>
                <p:nvPr/>
              </p:nvSpPr>
              <p:spPr bwMode="auto">
                <a:xfrm>
                  <a:off x="1212" y="2267"/>
                  <a:ext cx="961" cy="1"/>
                </a:xfrm>
                <a:prstGeom prst="rect">
                  <a:avLst/>
                </a:prstGeom>
                <a:solidFill>
                  <a:srgbClr val="D72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4" name="Rectangle 345"/>
                <p:cNvSpPr>
                  <a:spLocks noChangeArrowheads="1"/>
                </p:cNvSpPr>
                <p:nvPr/>
              </p:nvSpPr>
              <p:spPr bwMode="auto">
                <a:xfrm>
                  <a:off x="1212" y="2268"/>
                  <a:ext cx="961" cy="2"/>
                </a:xfrm>
                <a:prstGeom prst="rect">
                  <a:avLst/>
                </a:prstGeom>
                <a:solidFill>
                  <a:srgbClr val="D6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5" name="Rectangle 346"/>
                <p:cNvSpPr>
                  <a:spLocks noChangeArrowheads="1"/>
                </p:cNvSpPr>
                <p:nvPr/>
              </p:nvSpPr>
              <p:spPr bwMode="auto">
                <a:xfrm>
                  <a:off x="1212" y="2270"/>
                  <a:ext cx="961" cy="4"/>
                </a:xfrm>
                <a:prstGeom prst="rect">
                  <a:avLst/>
                </a:prstGeom>
                <a:solidFill>
                  <a:srgbClr val="D4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6" name="Rectangle 347"/>
                <p:cNvSpPr>
                  <a:spLocks noChangeArrowheads="1"/>
                </p:cNvSpPr>
                <p:nvPr/>
              </p:nvSpPr>
              <p:spPr bwMode="auto">
                <a:xfrm>
                  <a:off x="1212" y="2274"/>
                  <a:ext cx="961" cy="2"/>
                </a:xfrm>
                <a:prstGeom prst="rect">
                  <a:avLst/>
                </a:prstGeom>
                <a:solidFill>
                  <a:srgbClr val="D32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7" name="Rectangle 348"/>
                <p:cNvSpPr>
                  <a:spLocks noChangeArrowheads="1"/>
                </p:cNvSpPr>
                <p:nvPr/>
              </p:nvSpPr>
              <p:spPr bwMode="auto">
                <a:xfrm>
                  <a:off x="1212" y="2276"/>
                  <a:ext cx="961" cy="1"/>
                </a:xfrm>
                <a:prstGeom prst="rect">
                  <a:avLst/>
                </a:prstGeom>
                <a:solidFill>
                  <a:srgbClr val="D1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8" name="Rectangle 349"/>
                <p:cNvSpPr>
                  <a:spLocks noChangeArrowheads="1"/>
                </p:cNvSpPr>
                <p:nvPr/>
              </p:nvSpPr>
              <p:spPr bwMode="auto">
                <a:xfrm>
                  <a:off x="1212" y="2277"/>
                  <a:ext cx="961" cy="4"/>
                </a:xfrm>
                <a:prstGeom prst="rect">
                  <a:avLst/>
                </a:prstGeom>
                <a:solidFill>
                  <a:srgbClr val="D0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9" name="Rectangle 350"/>
                <p:cNvSpPr>
                  <a:spLocks noChangeArrowheads="1"/>
                </p:cNvSpPr>
                <p:nvPr/>
              </p:nvSpPr>
              <p:spPr bwMode="auto">
                <a:xfrm>
                  <a:off x="1212" y="2281"/>
                  <a:ext cx="961" cy="2"/>
                </a:xfrm>
                <a:prstGeom prst="rect">
                  <a:avLst/>
                </a:prstGeom>
                <a:solidFill>
                  <a:srgbClr val="CF2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0" name="Rectangle 351"/>
                <p:cNvSpPr>
                  <a:spLocks noChangeArrowheads="1"/>
                </p:cNvSpPr>
                <p:nvPr/>
              </p:nvSpPr>
              <p:spPr bwMode="auto">
                <a:xfrm>
                  <a:off x="1212" y="2283"/>
                  <a:ext cx="961" cy="4"/>
                </a:xfrm>
                <a:prstGeom prst="rect">
                  <a:avLst/>
                </a:prstGeom>
                <a:solidFill>
                  <a:srgbClr val="CD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1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12" y="2287"/>
                  <a:ext cx="961" cy="1"/>
                </a:xfrm>
                <a:prstGeom prst="rect">
                  <a:avLst/>
                </a:prstGeom>
                <a:solidFill>
                  <a:srgbClr val="CC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2" name="Rectangle 353"/>
                <p:cNvSpPr>
                  <a:spLocks noChangeArrowheads="1"/>
                </p:cNvSpPr>
                <p:nvPr/>
              </p:nvSpPr>
              <p:spPr bwMode="auto">
                <a:xfrm>
                  <a:off x="1212" y="2288"/>
                  <a:ext cx="961" cy="2"/>
                </a:xfrm>
                <a:prstGeom prst="rect">
                  <a:avLst/>
                </a:prstGeom>
                <a:solidFill>
                  <a:srgbClr val="CA2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3" name="Rectangle 354"/>
                <p:cNvSpPr>
                  <a:spLocks noChangeArrowheads="1"/>
                </p:cNvSpPr>
                <p:nvPr/>
              </p:nvSpPr>
              <p:spPr bwMode="auto">
                <a:xfrm>
                  <a:off x="1212" y="2290"/>
                  <a:ext cx="961" cy="4"/>
                </a:xfrm>
                <a:prstGeom prst="rect">
                  <a:avLst/>
                </a:prstGeom>
                <a:solidFill>
                  <a:srgbClr val="C8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4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12" y="2294"/>
                  <a:ext cx="961" cy="2"/>
                </a:xfrm>
                <a:prstGeom prst="rect">
                  <a:avLst/>
                </a:prstGeom>
                <a:solidFill>
                  <a:srgbClr val="C7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5" name="Rectangle 356"/>
                <p:cNvSpPr>
                  <a:spLocks noChangeArrowheads="1"/>
                </p:cNvSpPr>
                <p:nvPr/>
              </p:nvSpPr>
              <p:spPr bwMode="auto">
                <a:xfrm>
                  <a:off x="1212" y="2296"/>
                  <a:ext cx="961" cy="3"/>
                </a:xfrm>
                <a:prstGeom prst="rect">
                  <a:avLst/>
                </a:prstGeom>
                <a:solidFill>
                  <a:srgbClr val="C6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6" name="Rectangle 357"/>
                <p:cNvSpPr>
                  <a:spLocks noChangeArrowheads="1"/>
                </p:cNvSpPr>
                <p:nvPr/>
              </p:nvSpPr>
              <p:spPr bwMode="auto">
                <a:xfrm>
                  <a:off x="1212" y="2299"/>
                  <a:ext cx="961" cy="2"/>
                </a:xfrm>
                <a:prstGeom prst="rect">
                  <a:avLst/>
                </a:prstGeom>
                <a:solidFill>
                  <a:srgbClr val="C427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7" name="Rectangle 358"/>
                <p:cNvSpPr>
                  <a:spLocks noChangeArrowheads="1"/>
                </p:cNvSpPr>
                <p:nvPr/>
              </p:nvSpPr>
              <p:spPr bwMode="auto">
                <a:xfrm>
                  <a:off x="1212" y="2301"/>
                  <a:ext cx="961" cy="2"/>
                </a:xfrm>
                <a:prstGeom prst="rect">
                  <a:avLst/>
                </a:prstGeom>
                <a:solidFill>
                  <a:srgbClr val="C2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8" name="Rectangle 359"/>
                <p:cNvSpPr>
                  <a:spLocks noChangeArrowheads="1"/>
                </p:cNvSpPr>
                <p:nvPr/>
              </p:nvSpPr>
              <p:spPr bwMode="auto">
                <a:xfrm>
                  <a:off x="1212" y="2303"/>
                  <a:ext cx="961" cy="4"/>
                </a:xfrm>
                <a:prstGeom prst="rect">
                  <a:avLst/>
                </a:prstGeom>
                <a:solidFill>
                  <a:srgbClr val="C1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9" name="Rectangle 360"/>
                <p:cNvSpPr>
                  <a:spLocks noChangeArrowheads="1"/>
                </p:cNvSpPr>
                <p:nvPr/>
              </p:nvSpPr>
              <p:spPr bwMode="auto">
                <a:xfrm>
                  <a:off x="1212" y="2307"/>
                  <a:ext cx="961" cy="1"/>
                </a:xfrm>
                <a:prstGeom prst="rect">
                  <a:avLst/>
                </a:prstGeom>
                <a:solidFill>
                  <a:srgbClr val="BF2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0" name="Rectangle 361"/>
                <p:cNvSpPr>
                  <a:spLocks noChangeArrowheads="1"/>
                </p:cNvSpPr>
                <p:nvPr/>
              </p:nvSpPr>
              <p:spPr bwMode="auto">
                <a:xfrm>
                  <a:off x="1212" y="2308"/>
                  <a:ext cx="961" cy="4"/>
                </a:xfrm>
                <a:prstGeom prst="rect">
                  <a:avLst/>
                </a:prstGeom>
                <a:solidFill>
                  <a:srgbClr val="BD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1" name="Rectangle 362"/>
                <p:cNvSpPr>
                  <a:spLocks noChangeArrowheads="1"/>
                </p:cNvSpPr>
                <p:nvPr/>
              </p:nvSpPr>
              <p:spPr bwMode="auto">
                <a:xfrm>
                  <a:off x="1212" y="2312"/>
                  <a:ext cx="961" cy="2"/>
                </a:xfrm>
                <a:prstGeom prst="rect">
                  <a:avLst/>
                </a:prstGeom>
                <a:solidFill>
                  <a:srgbClr val="BB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2" name="Rectangle 363"/>
                <p:cNvSpPr>
                  <a:spLocks noChangeArrowheads="1"/>
                </p:cNvSpPr>
                <p:nvPr/>
              </p:nvSpPr>
              <p:spPr bwMode="auto">
                <a:xfrm>
                  <a:off x="1212" y="2314"/>
                  <a:ext cx="961" cy="2"/>
                </a:xfrm>
                <a:prstGeom prst="rect">
                  <a:avLst/>
                </a:prstGeom>
                <a:solidFill>
                  <a:srgbClr val="BB25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3" name="Rectangle 364"/>
                <p:cNvSpPr>
                  <a:spLocks noChangeArrowheads="1"/>
                </p:cNvSpPr>
                <p:nvPr/>
              </p:nvSpPr>
              <p:spPr bwMode="auto">
                <a:xfrm>
                  <a:off x="1212" y="2316"/>
                  <a:ext cx="961" cy="3"/>
                </a:xfrm>
                <a:prstGeom prst="rect">
                  <a:avLst/>
                </a:prstGeom>
                <a:solidFill>
                  <a:srgbClr val="B9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4" name="Rectangle 365"/>
                <p:cNvSpPr>
                  <a:spLocks noChangeArrowheads="1"/>
                </p:cNvSpPr>
                <p:nvPr/>
              </p:nvSpPr>
              <p:spPr bwMode="auto">
                <a:xfrm>
                  <a:off x="1212" y="2319"/>
                  <a:ext cx="961" cy="2"/>
                </a:xfrm>
                <a:prstGeom prst="rect">
                  <a:avLst/>
                </a:prstGeom>
                <a:solidFill>
                  <a:srgbClr val="B7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5" name="Rectangle 366"/>
                <p:cNvSpPr>
                  <a:spLocks noChangeArrowheads="1"/>
                </p:cNvSpPr>
                <p:nvPr/>
              </p:nvSpPr>
              <p:spPr bwMode="auto">
                <a:xfrm>
                  <a:off x="1212" y="2321"/>
                  <a:ext cx="961" cy="4"/>
                </a:xfrm>
                <a:prstGeom prst="rect">
                  <a:avLst/>
                </a:prstGeom>
                <a:solidFill>
                  <a:srgbClr val="B524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6" name="Rectangle 367"/>
                <p:cNvSpPr>
                  <a:spLocks noChangeArrowheads="1"/>
                </p:cNvSpPr>
                <p:nvPr/>
              </p:nvSpPr>
              <p:spPr bwMode="auto">
                <a:xfrm>
                  <a:off x="1212" y="2325"/>
                  <a:ext cx="961" cy="1"/>
                </a:xfrm>
                <a:prstGeom prst="rect">
                  <a:avLst/>
                </a:prstGeom>
                <a:solidFill>
                  <a:srgbClr val="B4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7" name="Rectangle 368"/>
                <p:cNvSpPr>
                  <a:spLocks noChangeArrowheads="1"/>
                </p:cNvSpPr>
                <p:nvPr/>
              </p:nvSpPr>
              <p:spPr bwMode="auto">
                <a:xfrm>
                  <a:off x="1212" y="2326"/>
                  <a:ext cx="961" cy="2"/>
                </a:xfrm>
                <a:prstGeom prst="rect">
                  <a:avLst/>
                </a:prstGeom>
                <a:solidFill>
                  <a:srgbClr val="B2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8" name="Rectangle 369"/>
                <p:cNvSpPr>
                  <a:spLocks noChangeArrowheads="1"/>
                </p:cNvSpPr>
                <p:nvPr/>
              </p:nvSpPr>
              <p:spPr bwMode="auto">
                <a:xfrm>
                  <a:off x="1212" y="2328"/>
                  <a:ext cx="961" cy="4"/>
                </a:xfrm>
                <a:prstGeom prst="rect">
                  <a:avLst/>
                </a:prstGeom>
                <a:solidFill>
                  <a:srgbClr val="B02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9" name="Rectangle 370"/>
                <p:cNvSpPr>
                  <a:spLocks noChangeArrowheads="1"/>
                </p:cNvSpPr>
                <p:nvPr/>
              </p:nvSpPr>
              <p:spPr bwMode="auto">
                <a:xfrm>
                  <a:off x="1212" y="2332"/>
                  <a:ext cx="961" cy="2"/>
                </a:xfrm>
                <a:prstGeom prst="rect">
                  <a:avLst/>
                </a:prstGeom>
                <a:solidFill>
                  <a:srgbClr val="AF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0" name="Rectangle 371"/>
                <p:cNvSpPr>
                  <a:spLocks noChangeArrowheads="1"/>
                </p:cNvSpPr>
                <p:nvPr/>
              </p:nvSpPr>
              <p:spPr bwMode="auto">
                <a:xfrm>
                  <a:off x="1212" y="2334"/>
                  <a:ext cx="961" cy="3"/>
                </a:xfrm>
                <a:prstGeom prst="rect">
                  <a:avLst/>
                </a:prstGeom>
                <a:solidFill>
                  <a:srgbClr val="AD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1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12" y="2337"/>
                  <a:ext cx="961" cy="2"/>
                </a:xfrm>
                <a:prstGeom prst="rect">
                  <a:avLst/>
                </a:prstGeom>
                <a:solidFill>
                  <a:srgbClr val="AC22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2" name="Rectangle 373"/>
                <p:cNvSpPr>
                  <a:spLocks noChangeArrowheads="1"/>
                </p:cNvSpPr>
                <p:nvPr/>
              </p:nvSpPr>
              <p:spPr bwMode="auto">
                <a:xfrm>
                  <a:off x="1212" y="2339"/>
                  <a:ext cx="961" cy="2"/>
                </a:xfrm>
                <a:prstGeom prst="rect">
                  <a:avLst/>
                </a:prstGeom>
                <a:solidFill>
                  <a:srgbClr val="AA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3" name="Rectangle 374"/>
                <p:cNvSpPr>
                  <a:spLocks noChangeArrowheads="1"/>
                </p:cNvSpPr>
                <p:nvPr/>
              </p:nvSpPr>
              <p:spPr bwMode="auto">
                <a:xfrm>
                  <a:off x="1212" y="2341"/>
                  <a:ext cx="961" cy="4"/>
                </a:xfrm>
                <a:prstGeom prst="rect">
                  <a:avLst/>
                </a:prstGeom>
                <a:solidFill>
                  <a:srgbClr val="A8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4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12" y="2345"/>
                  <a:ext cx="961" cy="1"/>
                </a:xfrm>
                <a:prstGeom prst="rect">
                  <a:avLst/>
                </a:prstGeom>
                <a:solidFill>
                  <a:srgbClr val="A621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5" name="Rectangle 376"/>
                <p:cNvSpPr>
                  <a:spLocks noChangeArrowheads="1"/>
                </p:cNvSpPr>
                <p:nvPr/>
              </p:nvSpPr>
              <p:spPr bwMode="auto">
                <a:xfrm>
                  <a:off x="1212" y="2346"/>
                  <a:ext cx="961" cy="4"/>
                </a:xfrm>
                <a:prstGeom prst="rect">
                  <a:avLst/>
                </a:prstGeom>
                <a:solidFill>
                  <a:srgbClr val="A5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6" name="Rectangle 377"/>
                <p:cNvSpPr>
                  <a:spLocks noChangeArrowheads="1"/>
                </p:cNvSpPr>
                <p:nvPr/>
              </p:nvSpPr>
              <p:spPr bwMode="auto">
                <a:xfrm>
                  <a:off x="1212" y="2350"/>
                  <a:ext cx="961" cy="2"/>
                </a:xfrm>
                <a:prstGeom prst="rect">
                  <a:avLst/>
                </a:prstGeom>
                <a:solidFill>
                  <a:srgbClr val="A4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7" name="Rectangle 378"/>
                <p:cNvSpPr>
                  <a:spLocks noChangeArrowheads="1"/>
                </p:cNvSpPr>
                <p:nvPr/>
              </p:nvSpPr>
              <p:spPr bwMode="auto">
                <a:xfrm>
                  <a:off x="1212" y="2352"/>
                  <a:ext cx="961" cy="2"/>
                </a:xfrm>
                <a:prstGeom prst="rect">
                  <a:avLst/>
                </a:prstGeom>
                <a:solidFill>
                  <a:srgbClr val="A22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8" name="Rectangle 379"/>
                <p:cNvSpPr>
                  <a:spLocks noChangeArrowheads="1"/>
                </p:cNvSpPr>
                <p:nvPr/>
              </p:nvSpPr>
              <p:spPr bwMode="auto">
                <a:xfrm>
                  <a:off x="1212" y="2354"/>
                  <a:ext cx="961" cy="3"/>
                </a:xfrm>
                <a:prstGeom prst="rect">
                  <a:avLst/>
                </a:prstGeom>
                <a:solidFill>
                  <a:srgbClr val="A1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9" name="Rectangle 380"/>
                <p:cNvSpPr>
                  <a:spLocks noChangeArrowheads="1"/>
                </p:cNvSpPr>
                <p:nvPr/>
              </p:nvSpPr>
              <p:spPr bwMode="auto">
                <a:xfrm>
                  <a:off x="1212" y="2357"/>
                  <a:ext cx="961" cy="2"/>
                </a:xfrm>
                <a:prstGeom prst="rect">
                  <a:avLst/>
                </a:prstGeom>
                <a:solidFill>
                  <a:srgbClr val="9F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0" name="Rectangle 381"/>
                <p:cNvSpPr>
                  <a:spLocks noChangeArrowheads="1"/>
                </p:cNvSpPr>
                <p:nvPr/>
              </p:nvSpPr>
              <p:spPr bwMode="auto">
                <a:xfrm>
                  <a:off x="1212" y="2359"/>
                  <a:ext cx="961" cy="4"/>
                </a:xfrm>
                <a:prstGeom prst="rect">
                  <a:avLst/>
                </a:prstGeom>
                <a:solidFill>
                  <a:srgbClr val="9D1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1" name="Rectangle 382"/>
                <p:cNvSpPr>
                  <a:spLocks noChangeArrowheads="1"/>
                </p:cNvSpPr>
                <p:nvPr/>
              </p:nvSpPr>
              <p:spPr bwMode="auto">
                <a:xfrm>
                  <a:off x="1212" y="2363"/>
                  <a:ext cx="961" cy="2"/>
                </a:xfrm>
                <a:prstGeom prst="rect">
                  <a:avLst/>
                </a:prstGeom>
                <a:solidFill>
                  <a:srgbClr val="9C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2" name="Rectangle 383"/>
                <p:cNvSpPr>
                  <a:spLocks noChangeArrowheads="1"/>
                </p:cNvSpPr>
                <p:nvPr/>
              </p:nvSpPr>
              <p:spPr bwMode="auto">
                <a:xfrm>
                  <a:off x="1212" y="2365"/>
                  <a:ext cx="961" cy="1"/>
                </a:xfrm>
                <a:prstGeom prst="rect">
                  <a:avLst/>
                </a:prstGeom>
                <a:solidFill>
                  <a:srgbClr val="9A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3" name="Rectangle 384"/>
                <p:cNvSpPr>
                  <a:spLocks noChangeArrowheads="1"/>
                </p:cNvSpPr>
                <p:nvPr/>
              </p:nvSpPr>
              <p:spPr bwMode="auto">
                <a:xfrm>
                  <a:off x="1212" y="2366"/>
                  <a:ext cx="961" cy="4"/>
                </a:xfrm>
                <a:prstGeom prst="rect">
                  <a:avLst/>
                </a:prstGeom>
                <a:solidFill>
                  <a:srgbClr val="99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4" name="Rectangle 385"/>
                <p:cNvSpPr>
                  <a:spLocks noChangeArrowheads="1"/>
                </p:cNvSpPr>
                <p:nvPr/>
              </p:nvSpPr>
              <p:spPr bwMode="auto">
                <a:xfrm>
                  <a:off x="1212" y="2370"/>
                  <a:ext cx="961" cy="2"/>
                </a:xfrm>
                <a:prstGeom prst="rect">
                  <a:avLst/>
                </a:prstGeom>
                <a:solidFill>
                  <a:srgbClr val="981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5" name="Rectangle 386"/>
                <p:cNvSpPr>
                  <a:spLocks noChangeArrowheads="1"/>
                </p:cNvSpPr>
                <p:nvPr/>
              </p:nvSpPr>
              <p:spPr bwMode="auto">
                <a:xfrm>
                  <a:off x="1212" y="2372"/>
                  <a:ext cx="961" cy="2"/>
                </a:xfrm>
                <a:prstGeom prst="rect">
                  <a:avLst/>
                </a:prstGeom>
                <a:solidFill>
                  <a:srgbClr val="96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6" name="Rectangle 387"/>
                <p:cNvSpPr>
                  <a:spLocks noChangeArrowheads="1"/>
                </p:cNvSpPr>
                <p:nvPr/>
              </p:nvSpPr>
              <p:spPr bwMode="auto">
                <a:xfrm>
                  <a:off x="1212" y="2374"/>
                  <a:ext cx="961" cy="3"/>
                </a:xfrm>
                <a:prstGeom prst="rect">
                  <a:avLst/>
                </a:prstGeom>
                <a:solidFill>
                  <a:srgbClr val="95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7" name="Rectangle 388"/>
                <p:cNvSpPr>
                  <a:spLocks noChangeArrowheads="1"/>
                </p:cNvSpPr>
                <p:nvPr/>
              </p:nvSpPr>
              <p:spPr bwMode="auto">
                <a:xfrm>
                  <a:off x="1212" y="2377"/>
                  <a:ext cx="961" cy="2"/>
                </a:xfrm>
                <a:prstGeom prst="rect">
                  <a:avLst/>
                </a:prstGeom>
                <a:solidFill>
                  <a:srgbClr val="931D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8" name="Rectangle 389"/>
                <p:cNvSpPr>
                  <a:spLocks noChangeArrowheads="1"/>
                </p:cNvSpPr>
                <p:nvPr/>
              </p:nvSpPr>
              <p:spPr bwMode="auto">
                <a:xfrm>
                  <a:off x="1212" y="2379"/>
                  <a:ext cx="961" cy="4"/>
                </a:xfrm>
                <a:prstGeom prst="rect">
                  <a:avLst/>
                </a:prstGeom>
                <a:solidFill>
                  <a:srgbClr val="92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9" name="Rectangle 390"/>
                <p:cNvSpPr>
                  <a:spLocks noChangeArrowheads="1"/>
                </p:cNvSpPr>
                <p:nvPr/>
              </p:nvSpPr>
              <p:spPr bwMode="auto">
                <a:xfrm>
                  <a:off x="1212" y="2383"/>
                  <a:ext cx="961" cy="2"/>
                </a:xfrm>
                <a:prstGeom prst="rect">
                  <a:avLst/>
                </a:prstGeom>
                <a:solidFill>
                  <a:srgbClr val="91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0" name="Rectangle 391"/>
                <p:cNvSpPr>
                  <a:spLocks noChangeArrowheads="1"/>
                </p:cNvSpPr>
                <p:nvPr/>
              </p:nvSpPr>
              <p:spPr bwMode="auto">
                <a:xfrm>
                  <a:off x="1212" y="2385"/>
                  <a:ext cx="961" cy="1"/>
                </a:xfrm>
                <a:prstGeom prst="rect">
                  <a:avLst/>
                </a:prstGeom>
                <a:solidFill>
                  <a:srgbClr val="90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1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12" y="2386"/>
                  <a:ext cx="961" cy="4"/>
                </a:xfrm>
                <a:prstGeom prst="rect">
                  <a:avLst/>
                </a:prstGeom>
                <a:solidFill>
                  <a:srgbClr val="8F1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2" name="Rectangle 393"/>
                <p:cNvSpPr>
                  <a:spLocks noChangeArrowheads="1"/>
                </p:cNvSpPr>
                <p:nvPr/>
              </p:nvSpPr>
              <p:spPr bwMode="auto">
                <a:xfrm>
                  <a:off x="1212" y="2390"/>
                  <a:ext cx="961" cy="2"/>
                </a:xfrm>
                <a:prstGeom prst="rect">
                  <a:avLst/>
                </a:prstGeom>
                <a:solidFill>
                  <a:srgbClr val="8D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3" name="Rectangle 394"/>
                <p:cNvSpPr>
                  <a:spLocks noChangeArrowheads="1"/>
                </p:cNvSpPr>
                <p:nvPr/>
              </p:nvSpPr>
              <p:spPr bwMode="auto">
                <a:xfrm>
                  <a:off x="1212" y="2392"/>
                  <a:ext cx="961" cy="4"/>
                </a:xfrm>
                <a:prstGeom prst="rect">
                  <a:avLst/>
                </a:prstGeom>
                <a:solidFill>
                  <a:srgbClr val="8C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4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12" y="2396"/>
                  <a:ext cx="961" cy="1"/>
                </a:xfrm>
                <a:prstGeom prst="rect">
                  <a:avLst/>
                </a:prstGeom>
                <a:solidFill>
                  <a:srgbClr val="8B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5" name="Rectangle 396"/>
                <p:cNvSpPr>
                  <a:spLocks noChangeArrowheads="1"/>
                </p:cNvSpPr>
                <p:nvPr/>
              </p:nvSpPr>
              <p:spPr bwMode="auto">
                <a:xfrm>
                  <a:off x="1212" y="2397"/>
                  <a:ext cx="961" cy="2"/>
                </a:xfrm>
                <a:prstGeom prst="rect">
                  <a:avLst/>
                </a:prstGeom>
                <a:solidFill>
                  <a:srgbClr val="89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6" name="Rectangle 397"/>
                <p:cNvSpPr>
                  <a:spLocks noChangeArrowheads="1"/>
                </p:cNvSpPr>
                <p:nvPr/>
              </p:nvSpPr>
              <p:spPr bwMode="auto">
                <a:xfrm>
                  <a:off x="1212" y="2399"/>
                  <a:ext cx="961" cy="4"/>
                </a:xfrm>
                <a:prstGeom prst="rect">
                  <a:avLst/>
                </a:prstGeom>
                <a:solidFill>
                  <a:srgbClr val="891B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7" name="Rectangle 398"/>
                <p:cNvSpPr>
                  <a:spLocks noChangeArrowheads="1"/>
                </p:cNvSpPr>
                <p:nvPr/>
              </p:nvSpPr>
              <p:spPr bwMode="auto">
                <a:xfrm>
                  <a:off x="1212" y="2403"/>
                  <a:ext cx="961" cy="2"/>
                </a:xfrm>
                <a:prstGeom prst="rect">
                  <a:avLst/>
                </a:prstGeom>
                <a:solidFill>
                  <a:srgbClr val="88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8" name="Rectangle 399"/>
                <p:cNvSpPr>
                  <a:spLocks noChangeArrowheads="1"/>
                </p:cNvSpPr>
                <p:nvPr/>
              </p:nvSpPr>
              <p:spPr bwMode="auto">
                <a:xfrm>
                  <a:off x="1212" y="2405"/>
                  <a:ext cx="961" cy="3"/>
                </a:xfrm>
                <a:prstGeom prst="rect">
                  <a:avLst/>
                </a:prstGeom>
                <a:solidFill>
                  <a:srgbClr val="87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9" name="Rectangle 400"/>
                <p:cNvSpPr>
                  <a:spLocks noChangeArrowheads="1"/>
                </p:cNvSpPr>
                <p:nvPr/>
              </p:nvSpPr>
              <p:spPr bwMode="auto">
                <a:xfrm>
                  <a:off x="1212" y="2408"/>
                  <a:ext cx="961" cy="2"/>
                </a:xfrm>
                <a:prstGeom prst="rect">
                  <a:avLst/>
                </a:prstGeom>
                <a:solidFill>
                  <a:srgbClr val="85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0" name="Rectangle 401"/>
                <p:cNvSpPr>
                  <a:spLocks noChangeArrowheads="1"/>
                </p:cNvSpPr>
                <p:nvPr/>
              </p:nvSpPr>
              <p:spPr bwMode="auto">
                <a:xfrm>
                  <a:off x="1212" y="2410"/>
                  <a:ext cx="961" cy="2"/>
                </a:xfrm>
                <a:prstGeom prst="rect">
                  <a:avLst/>
                </a:prstGeom>
                <a:solidFill>
                  <a:srgbClr val="841A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1" name="Rectangle 402"/>
                <p:cNvSpPr>
                  <a:spLocks noChangeArrowheads="1"/>
                </p:cNvSpPr>
                <p:nvPr/>
              </p:nvSpPr>
              <p:spPr bwMode="auto">
                <a:xfrm>
                  <a:off x="1212" y="2412"/>
                  <a:ext cx="961" cy="4"/>
                </a:xfrm>
                <a:prstGeom prst="rect">
                  <a:avLst/>
                </a:prstGeom>
                <a:solidFill>
                  <a:srgbClr val="83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2" name="Rectangle 403"/>
                <p:cNvSpPr>
                  <a:spLocks noChangeArrowheads="1"/>
                </p:cNvSpPr>
                <p:nvPr/>
              </p:nvSpPr>
              <p:spPr bwMode="auto">
                <a:xfrm>
                  <a:off x="1212" y="2416"/>
                  <a:ext cx="961" cy="1"/>
                </a:xfrm>
                <a:prstGeom prst="rect">
                  <a:avLst/>
                </a:prstGeom>
                <a:solidFill>
                  <a:srgbClr val="82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3" name="Rectangle 404"/>
                <p:cNvSpPr>
                  <a:spLocks noChangeArrowheads="1"/>
                </p:cNvSpPr>
                <p:nvPr/>
              </p:nvSpPr>
              <p:spPr bwMode="auto">
                <a:xfrm>
                  <a:off x="1212" y="2417"/>
                  <a:ext cx="961" cy="4"/>
                </a:xfrm>
                <a:prstGeom prst="rect">
                  <a:avLst/>
                </a:prstGeom>
                <a:solidFill>
                  <a:srgbClr val="82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4" name="Rectangle 405"/>
                <p:cNvSpPr>
                  <a:spLocks noChangeArrowheads="1"/>
                </p:cNvSpPr>
                <p:nvPr/>
              </p:nvSpPr>
              <p:spPr bwMode="auto">
                <a:xfrm>
                  <a:off x="1212" y="2421"/>
                  <a:ext cx="961" cy="2"/>
                </a:xfrm>
                <a:prstGeom prst="rect">
                  <a:avLst/>
                </a:prstGeom>
                <a:solidFill>
                  <a:srgbClr val="81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5" name="Rectangle 406"/>
                <p:cNvSpPr>
                  <a:spLocks noChangeArrowheads="1"/>
                </p:cNvSpPr>
                <p:nvPr/>
              </p:nvSpPr>
              <p:spPr bwMode="auto">
                <a:xfrm>
                  <a:off x="1212" y="2423"/>
                  <a:ext cx="961" cy="2"/>
                </a:xfrm>
                <a:prstGeom prst="rect">
                  <a:avLst/>
                </a:prstGeom>
                <a:solidFill>
                  <a:srgbClr val="80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6" name="Rectangle 407"/>
                <p:cNvSpPr>
                  <a:spLocks noChangeArrowheads="1"/>
                </p:cNvSpPr>
                <p:nvPr/>
              </p:nvSpPr>
              <p:spPr bwMode="auto">
                <a:xfrm>
                  <a:off x="1212" y="2425"/>
                  <a:ext cx="961" cy="3"/>
                </a:xfrm>
                <a:prstGeom prst="rect">
                  <a:avLst/>
                </a:prstGeom>
                <a:solidFill>
                  <a:srgbClr val="7F1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7" name="Rectangle 408"/>
                <p:cNvSpPr>
                  <a:spLocks noChangeArrowheads="1"/>
                </p:cNvSpPr>
                <p:nvPr/>
              </p:nvSpPr>
              <p:spPr bwMode="auto">
                <a:xfrm>
                  <a:off x="1212" y="2428"/>
                  <a:ext cx="961" cy="2"/>
                </a:xfrm>
                <a:prstGeom prst="rect">
                  <a:avLst/>
                </a:prstGeom>
                <a:solidFill>
                  <a:srgbClr val="7E18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4" name="Rectangle 409"/>
              <p:cNvSpPr>
                <a:spLocks noChangeArrowheads="1"/>
              </p:cNvSpPr>
              <p:nvPr/>
            </p:nvSpPr>
            <p:spPr bwMode="auto">
              <a:xfrm>
                <a:off x="1212" y="2430"/>
                <a:ext cx="961" cy="4"/>
              </a:xfrm>
              <a:prstGeom prst="rect">
                <a:avLst/>
              </a:prstGeom>
              <a:solidFill>
                <a:srgbClr val="7E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410"/>
              <p:cNvSpPr>
                <a:spLocks noChangeArrowheads="1"/>
              </p:cNvSpPr>
              <p:nvPr/>
            </p:nvSpPr>
            <p:spPr bwMode="auto">
              <a:xfrm>
                <a:off x="1212" y="2434"/>
                <a:ext cx="961" cy="1"/>
              </a:xfrm>
              <a:prstGeom prst="rect">
                <a:avLst/>
              </a:prstGeom>
              <a:solidFill>
                <a:srgbClr val="7D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411"/>
              <p:cNvSpPr>
                <a:spLocks noChangeArrowheads="1"/>
              </p:cNvSpPr>
              <p:nvPr/>
            </p:nvSpPr>
            <p:spPr bwMode="auto">
              <a:xfrm>
                <a:off x="1212" y="2435"/>
                <a:ext cx="961" cy="2"/>
              </a:xfrm>
              <a:prstGeom prst="rect">
                <a:avLst/>
              </a:prstGeom>
              <a:solidFill>
                <a:srgbClr val="7C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Rectangle 412"/>
              <p:cNvSpPr>
                <a:spLocks noChangeArrowheads="1"/>
              </p:cNvSpPr>
              <p:nvPr/>
            </p:nvSpPr>
            <p:spPr bwMode="auto">
              <a:xfrm>
                <a:off x="1212" y="2437"/>
                <a:ext cx="961" cy="4"/>
              </a:xfrm>
              <a:prstGeom prst="rect">
                <a:avLst/>
              </a:prstGeom>
              <a:solidFill>
                <a:srgbClr val="7C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413"/>
              <p:cNvSpPr>
                <a:spLocks noChangeArrowheads="1"/>
              </p:cNvSpPr>
              <p:nvPr/>
            </p:nvSpPr>
            <p:spPr bwMode="auto">
              <a:xfrm>
                <a:off x="1212" y="2441"/>
                <a:ext cx="961" cy="2"/>
              </a:xfrm>
              <a:prstGeom prst="rect">
                <a:avLst/>
              </a:prstGeom>
              <a:solidFill>
                <a:srgbClr val="7B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Rectangle 414"/>
              <p:cNvSpPr>
                <a:spLocks noChangeArrowheads="1"/>
              </p:cNvSpPr>
              <p:nvPr/>
            </p:nvSpPr>
            <p:spPr bwMode="auto">
              <a:xfrm>
                <a:off x="1212" y="2443"/>
                <a:ext cx="961" cy="3"/>
              </a:xfrm>
              <a:prstGeom prst="rect">
                <a:avLst/>
              </a:prstGeom>
              <a:solidFill>
                <a:srgbClr val="7A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415"/>
              <p:cNvSpPr>
                <a:spLocks noChangeArrowheads="1"/>
              </p:cNvSpPr>
              <p:nvPr/>
            </p:nvSpPr>
            <p:spPr bwMode="auto">
              <a:xfrm>
                <a:off x="1212" y="2446"/>
                <a:ext cx="961" cy="2"/>
              </a:xfrm>
              <a:prstGeom prst="rect">
                <a:avLst/>
              </a:prstGeom>
              <a:solidFill>
                <a:srgbClr val="7A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416"/>
              <p:cNvSpPr>
                <a:spLocks noChangeArrowheads="1"/>
              </p:cNvSpPr>
              <p:nvPr/>
            </p:nvSpPr>
            <p:spPr bwMode="auto">
              <a:xfrm>
                <a:off x="1212" y="2448"/>
                <a:ext cx="961" cy="2"/>
              </a:xfrm>
              <a:prstGeom prst="rect">
                <a:avLst/>
              </a:prstGeom>
              <a:solidFill>
                <a:srgbClr val="79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417"/>
              <p:cNvSpPr>
                <a:spLocks noChangeArrowheads="1"/>
              </p:cNvSpPr>
              <p:nvPr/>
            </p:nvSpPr>
            <p:spPr bwMode="auto">
              <a:xfrm>
                <a:off x="1212" y="2450"/>
                <a:ext cx="961" cy="4"/>
              </a:xfrm>
              <a:prstGeom prst="rect">
                <a:avLst/>
              </a:prstGeom>
              <a:solidFill>
                <a:srgbClr val="79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418"/>
              <p:cNvSpPr>
                <a:spLocks noChangeArrowheads="1"/>
              </p:cNvSpPr>
              <p:nvPr/>
            </p:nvSpPr>
            <p:spPr bwMode="auto">
              <a:xfrm>
                <a:off x="1212" y="2454"/>
                <a:ext cx="961" cy="1"/>
              </a:xfrm>
              <a:prstGeom prst="rect">
                <a:avLst/>
              </a:prstGeom>
              <a:solidFill>
                <a:srgbClr val="78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419"/>
              <p:cNvSpPr>
                <a:spLocks noChangeArrowheads="1"/>
              </p:cNvSpPr>
              <p:nvPr/>
            </p:nvSpPr>
            <p:spPr bwMode="auto">
              <a:xfrm>
                <a:off x="1212" y="2455"/>
                <a:ext cx="961" cy="4"/>
              </a:xfrm>
              <a:prstGeom prst="rect">
                <a:avLst/>
              </a:prstGeom>
              <a:solidFill>
                <a:srgbClr val="78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420"/>
              <p:cNvSpPr>
                <a:spLocks noChangeArrowheads="1"/>
              </p:cNvSpPr>
              <p:nvPr/>
            </p:nvSpPr>
            <p:spPr bwMode="auto">
              <a:xfrm>
                <a:off x="1212" y="2459"/>
                <a:ext cx="961" cy="2"/>
              </a:xfrm>
              <a:prstGeom prst="rect">
                <a:avLst/>
              </a:prstGeom>
              <a:solidFill>
                <a:srgbClr val="77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Rectangle 421"/>
              <p:cNvSpPr>
                <a:spLocks noChangeArrowheads="1"/>
              </p:cNvSpPr>
              <p:nvPr/>
            </p:nvSpPr>
            <p:spPr bwMode="auto">
              <a:xfrm>
                <a:off x="1212" y="2461"/>
                <a:ext cx="961" cy="2"/>
              </a:xfrm>
              <a:prstGeom prst="rect">
                <a:avLst/>
              </a:prstGeom>
              <a:solidFill>
                <a:srgbClr val="77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422"/>
              <p:cNvSpPr>
                <a:spLocks noChangeArrowheads="1"/>
              </p:cNvSpPr>
              <p:nvPr/>
            </p:nvSpPr>
            <p:spPr bwMode="auto">
              <a:xfrm>
                <a:off x="1212" y="2463"/>
                <a:ext cx="961" cy="3"/>
              </a:xfrm>
              <a:prstGeom prst="rect">
                <a:avLst/>
              </a:prstGeom>
              <a:solidFill>
                <a:srgbClr val="76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423"/>
              <p:cNvSpPr>
                <a:spLocks noChangeArrowheads="1"/>
              </p:cNvSpPr>
              <p:nvPr/>
            </p:nvSpPr>
            <p:spPr bwMode="auto">
              <a:xfrm>
                <a:off x="1212" y="2466"/>
                <a:ext cx="961" cy="2"/>
              </a:xfrm>
              <a:prstGeom prst="rect">
                <a:avLst/>
              </a:prstGeom>
              <a:solidFill>
                <a:srgbClr val="76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Rectangle 424"/>
              <p:cNvSpPr>
                <a:spLocks noChangeArrowheads="1"/>
              </p:cNvSpPr>
              <p:nvPr/>
            </p:nvSpPr>
            <p:spPr bwMode="auto">
              <a:xfrm>
                <a:off x="1212" y="2468"/>
                <a:ext cx="961" cy="4"/>
              </a:xfrm>
              <a:prstGeom prst="rect">
                <a:avLst/>
              </a:prstGeom>
              <a:solidFill>
                <a:srgbClr val="76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425"/>
              <p:cNvSpPr>
                <a:spLocks noChangeArrowheads="1"/>
              </p:cNvSpPr>
              <p:nvPr/>
            </p:nvSpPr>
            <p:spPr bwMode="auto">
              <a:xfrm>
                <a:off x="1212" y="2472"/>
                <a:ext cx="961" cy="2"/>
              </a:xfrm>
              <a:prstGeom prst="rect">
                <a:avLst/>
              </a:prstGeom>
              <a:solidFill>
                <a:srgbClr val="76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426"/>
              <p:cNvSpPr>
                <a:spLocks noChangeArrowheads="1"/>
              </p:cNvSpPr>
              <p:nvPr/>
            </p:nvSpPr>
            <p:spPr bwMode="auto">
              <a:xfrm>
                <a:off x="1212" y="2474"/>
                <a:ext cx="961" cy="1"/>
              </a:xfrm>
              <a:prstGeom prst="rect">
                <a:avLst/>
              </a:prstGeom>
              <a:solidFill>
                <a:srgbClr val="76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Rectangle 427"/>
              <p:cNvSpPr>
                <a:spLocks noChangeArrowheads="1"/>
              </p:cNvSpPr>
              <p:nvPr/>
            </p:nvSpPr>
            <p:spPr bwMode="auto">
              <a:xfrm>
                <a:off x="1212" y="2475"/>
                <a:ext cx="961" cy="4"/>
              </a:xfrm>
              <a:prstGeom prst="rect">
                <a:avLst/>
              </a:prstGeom>
              <a:solidFill>
                <a:srgbClr val="76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428"/>
              <p:cNvSpPr>
                <a:spLocks noChangeArrowheads="1"/>
              </p:cNvSpPr>
              <p:nvPr/>
            </p:nvSpPr>
            <p:spPr bwMode="auto">
              <a:xfrm>
                <a:off x="1212" y="2479"/>
                <a:ext cx="961" cy="2"/>
              </a:xfrm>
              <a:prstGeom prst="rect">
                <a:avLst/>
              </a:prstGeom>
              <a:solidFill>
                <a:srgbClr val="77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429"/>
              <p:cNvSpPr>
                <a:spLocks noChangeArrowheads="1"/>
              </p:cNvSpPr>
              <p:nvPr/>
            </p:nvSpPr>
            <p:spPr bwMode="auto">
              <a:xfrm>
                <a:off x="1212" y="2481"/>
                <a:ext cx="961" cy="2"/>
              </a:xfrm>
              <a:prstGeom prst="rect">
                <a:avLst/>
              </a:prstGeom>
              <a:solidFill>
                <a:srgbClr val="77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" name="Rectangle 430"/>
              <p:cNvSpPr>
                <a:spLocks noChangeArrowheads="1"/>
              </p:cNvSpPr>
              <p:nvPr/>
            </p:nvSpPr>
            <p:spPr bwMode="auto">
              <a:xfrm>
                <a:off x="1212" y="2483"/>
                <a:ext cx="961" cy="3"/>
              </a:xfrm>
              <a:prstGeom prst="rect">
                <a:avLst/>
              </a:prstGeom>
              <a:solidFill>
                <a:srgbClr val="78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431"/>
              <p:cNvSpPr>
                <a:spLocks noChangeArrowheads="1"/>
              </p:cNvSpPr>
              <p:nvPr/>
            </p:nvSpPr>
            <p:spPr bwMode="auto">
              <a:xfrm>
                <a:off x="1212" y="2486"/>
                <a:ext cx="961" cy="2"/>
              </a:xfrm>
              <a:prstGeom prst="rect">
                <a:avLst/>
              </a:prstGeom>
              <a:solidFill>
                <a:srgbClr val="78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432"/>
              <p:cNvSpPr>
                <a:spLocks noChangeArrowheads="1"/>
              </p:cNvSpPr>
              <p:nvPr/>
            </p:nvSpPr>
            <p:spPr bwMode="auto">
              <a:xfrm>
                <a:off x="1212" y="2488"/>
                <a:ext cx="961" cy="4"/>
              </a:xfrm>
              <a:prstGeom prst="rect">
                <a:avLst/>
              </a:prstGeom>
              <a:solidFill>
                <a:srgbClr val="79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433"/>
              <p:cNvSpPr>
                <a:spLocks noChangeArrowheads="1"/>
              </p:cNvSpPr>
              <p:nvPr/>
            </p:nvSpPr>
            <p:spPr bwMode="auto">
              <a:xfrm>
                <a:off x="1212" y="2492"/>
                <a:ext cx="961" cy="2"/>
              </a:xfrm>
              <a:prstGeom prst="rect">
                <a:avLst/>
              </a:prstGeom>
              <a:solidFill>
                <a:srgbClr val="79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434"/>
              <p:cNvSpPr>
                <a:spLocks noChangeArrowheads="1"/>
              </p:cNvSpPr>
              <p:nvPr/>
            </p:nvSpPr>
            <p:spPr bwMode="auto">
              <a:xfrm>
                <a:off x="1212" y="2494"/>
                <a:ext cx="961" cy="1"/>
              </a:xfrm>
              <a:prstGeom prst="rect">
                <a:avLst/>
              </a:prstGeom>
              <a:solidFill>
                <a:srgbClr val="7A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ectangle 435"/>
              <p:cNvSpPr>
                <a:spLocks noChangeArrowheads="1"/>
              </p:cNvSpPr>
              <p:nvPr/>
            </p:nvSpPr>
            <p:spPr bwMode="auto">
              <a:xfrm>
                <a:off x="1212" y="2495"/>
                <a:ext cx="961" cy="4"/>
              </a:xfrm>
              <a:prstGeom prst="rect">
                <a:avLst/>
              </a:prstGeom>
              <a:solidFill>
                <a:srgbClr val="7A1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Rectangle 436"/>
              <p:cNvSpPr>
                <a:spLocks noChangeArrowheads="1"/>
              </p:cNvSpPr>
              <p:nvPr/>
            </p:nvSpPr>
            <p:spPr bwMode="auto">
              <a:xfrm>
                <a:off x="1212" y="2499"/>
                <a:ext cx="961" cy="2"/>
              </a:xfrm>
              <a:prstGeom prst="rect">
                <a:avLst/>
              </a:prstGeom>
              <a:solidFill>
                <a:srgbClr val="7B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437"/>
              <p:cNvSpPr>
                <a:spLocks noChangeArrowheads="1"/>
              </p:cNvSpPr>
              <p:nvPr/>
            </p:nvSpPr>
            <p:spPr bwMode="auto">
              <a:xfrm>
                <a:off x="1212" y="2501"/>
                <a:ext cx="961" cy="4"/>
              </a:xfrm>
              <a:prstGeom prst="rect">
                <a:avLst/>
              </a:prstGeom>
              <a:solidFill>
                <a:srgbClr val="7C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ectangle 438"/>
              <p:cNvSpPr>
                <a:spLocks noChangeArrowheads="1"/>
              </p:cNvSpPr>
              <p:nvPr/>
            </p:nvSpPr>
            <p:spPr bwMode="auto">
              <a:xfrm>
                <a:off x="1212" y="2505"/>
                <a:ext cx="961" cy="1"/>
              </a:xfrm>
              <a:prstGeom prst="rect">
                <a:avLst/>
              </a:prstGeom>
              <a:solidFill>
                <a:srgbClr val="7C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ectangle 439"/>
              <p:cNvSpPr>
                <a:spLocks noChangeArrowheads="1"/>
              </p:cNvSpPr>
              <p:nvPr/>
            </p:nvSpPr>
            <p:spPr bwMode="auto">
              <a:xfrm>
                <a:off x="1212" y="2506"/>
                <a:ext cx="961" cy="2"/>
              </a:xfrm>
              <a:prstGeom prst="rect">
                <a:avLst/>
              </a:prstGeom>
              <a:solidFill>
                <a:srgbClr val="7D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" name="Rectangle 440"/>
              <p:cNvSpPr>
                <a:spLocks noChangeArrowheads="1"/>
              </p:cNvSpPr>
              <p:nvPr/>
            </p:nvSpPr>
            <p:spPr bwMode="auto">
              <a:xfrm>
                <a:off x="1212" y="2508"/>
                <a:ext cx="961" cy="4"/>
              </a:xfrm>
              <a:prstGeom prst="rect">
                <a:avLst/>
              </a:prstGeom>
              <a:solidFill>
                <a:srgbClr val="7E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441"/>
              <p:cNvSpPr>
                <a:spLocks noChangeArrowheads="1"/>
              </p:cNvSpPr>
              <p:nvPr/>
            </p:nvSpPr>
            <p:spPr bwMode="auto">
              <a:xfrm>
                <a:off x="1212" y="2512"/>
                <a:ext cx="961" cy="2"/>
              </a:xfrm>
              <a:prstGeom prst="rect">
                <a:avLst/>
              </a:prstGeom>
              <a:solidFill>
                <a:srgbClr val="7E1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442"/>
              <p:cNvSpPr>
                <a:spLocks noChangeArrowheads="1"/>
              </p:cNvSpPr>
              <p:nvPr/>
            </p:nvSpPr>
            <p:spPr bwMode="auto">
              <a:xfrm>
                <a:off x="1212" y="2514"/>
                <a:ext cx="961" cy="3"/>
              </a:xfrm>
              <a:prstGeom prst="rect">
                <a:avLst/>
              </a:prstGeom>
              <a:solidFill>
                <a:srgbClr val="7F1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443"/>
              <p:cNvSpPr>
                <a:spLocks noChangeArrowheads="1"/>
              </p:cNvSpPr>
              <p:nvPr/>
            </p:nvSpPr>
            <p:spPr bwMode="auto">
              <a:xfrm>
                <a:off x="1212" y="2517"/>
                <a:ext cx="961" cy="2"/>
              </a:xfrm>
              <a:prstGeom prst="rect">
                <a:avLst/>
              </a:prstGeom>
              <a:solidFill>
                <a:srgbClr val="801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444"/>
              <p:cNvSpPr>
                <a:spLocks noChangeArrowheads="1"/>
              </p:cNvSpPr>
              <p:nvPr/>
            </p:nvSpPr>
            <p:spPr bwMode="auto">
              <a:xfrm>
                <a:off x="1212" y="2519"/>
                <a:ext cx="961" cy="2"/>
              </a:xfrm>
              <a:prstGeom prst="rect">
                <a:avLst/>
              </a:prstGeom>
              <a:solidFill>
                <a:srgbClr val="811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445"/>
              <p:cNvSpPr>
                <a:spLocks noChangeArrowheads="1"/>
              </p:cNvSpPr>
              <p:nvPr/>
            </p:nvSpPr>
            <p:spPr bwMode="auto">
              <a:xfrm>
                <a:off x="1212" y="2521"/>
                <a:ext cx="961" cy="4"/>
              </a:xfrm>
              <a:prstGeom prst="rect">
                <a:avLst/>
              </a:prstGeom>
              <a:solidFill>
                <a:srgbClr val="821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446"/>
              <p:cNvSpPr>
                <a:spLocks noChangeArrowheads="1"/>
              </p:cNvSpPr>
              <p:nvPr/>
            </p:nvSpPr>
            <p:spPr bwMode="auto">
              <a:xfrm>
                <a:off x="1212" y="2525"/>
                <a:ext cx="961" cy="1"/>
              </a:xfrm>
              <a:prstGeom prst="rect">
                <a:avLst/>
              </a:prstGeom>
              <a:solidFill>
                <a:srgbClr val="821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447"/>
              <p:cNvSpPr>
                <a:spLocks noChangeArrowheads="1"/>
              </p:cNvSpPr>
              <p:nvPr/>
            </p:nvSpPr>
            <p:spPr bwMode="auto">
              <a:xfrm>
                <a:off x="1212" y="2526"/>
                <a:ext cx="961" cy="4"/>
              </a:xfrm>
              <a:prstGeom prst="rect">
                <a:avLst/>
              </a:prstGeom>
              <a:solidFill>
                <a:srgbClr val="831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Rectangle 448"/>
              <p:cNvSpPr>
                <a:spLocks noChangeArrowheads="1"/>
              </p:cNvSpPr>
              <p:nvPr/>
            </p:nvSpPr>
            <p:spPr bwMode="auto">
              <a:xfrm>
                <a:off x="1212" y="2530"/>
                <a:ext cx="961" cy="2"/>
              </a:xfrm>
              <a:prstGeom prst="rect">
                <a:avLst/>
              </a:prstGeom>
              <a:solidFill>
                <a:srgbClr val="841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449"/>
              <p:cNvSpPr>
                <a:spLocks noChangeArrowheads="1"/>
              </p:cNvSpPr>
              <p:nvPr/>
            </p:nvSpPr>
            <p:spPr bwMode="auto">
              <a:xfrm>
                <a:off x="1212" y="2532"/>
                <a:ext cx="961" cy="2"/>
              </a:xfrm>
              <a:prstGeom prst="rect">
                <a:avLst/>
              </a:prstGeom>
              <a:solidFill>
                <a:srgbClr val="851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450"/>
              <p:cNvSpPr>
                <a:spLocks noChangeArrowheads="1"/>
              </p:cNvSpPr>
              <p:nvPr/>
            </p:nvSpPr>
            <p:spPr bwMode="auto">
              <a:xfrm>
                <a:off x="1212" y="2534"/>
                <a:ext cx="961" cy="3"/>
              </a:xfrm>
              <a:prstGeom prst="rect">
                <a:avLst/>
              </a:prstGeom>
              <a:solidFill>
                <a:srgbClr val="871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451"/>
              <p:cNvSpPr>
                <a:spLocks noChangeArrowheads="1"/>
              </p:cNvSpPr>
              <p:nvPr/>
            </p:nvSpPr>
            <p:spPr bwMode="auto">
              <a:xfrm>
                <a:off x="1212" y="2537"/>
                <a:ext cx="961" cy="2"/>
              </a:xfrm>
              <a:prstGeom prst="rect">
                <a:avLst/>
              </a:prstGeom>
              <a:solidFill>
                <a:srgbClr val="881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452"/>
              <p:cNvSpPr>
                <a:spLocks noChangeArrowheads="1"/>
              </p:cNvSpPr>
              <p:nvPr/>
            </p:nvSpPr>
            <p:spPr bwMode="auto">
              <a:xfrm>
                <a:off x="1212" y="2539"/>
                <a:ext cx="961" cy="4"/>
              </a:xfrm>
              <a:prstGeom prst="rect">
                <a:avLst/>
              </a:prstGeom>
              <a:solidFill>
                <a:srgbClr val="891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453"/>
              <p:cNvSpPr>
                <a:spLocks noChangeArrowheads="1"/>
              </p:cNvSpPr>
              <p:nvPr/>
            </p:nvSpPr>
            <p:spPr bwMode="auto">
              <a:xfrm>
                <a:off x="1212" y="2543"/>
                <a:ext cx="961" cy="1"/>
              </a:xfrm>
              <a:prstGeom prst="rect">
                <a:avLst/>
              </a:prstGeom>
              <a:solidFill>
                <a:srgbClr val="891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454"/>
              <p:cNvSpPr>
                <a:spLocks noChangeArrowheads="1"/>
              </p:cNvSpPr>
              <p:nvPr/>
            </p:nvSpPr>
            <p:spPr bwMode="auto">
              <a:xfrm>
                <a:off x="1212" y="2544"/>
                <a:ext cx="961" cy="2"/>
              </a:xfrm>
              <a:prstGeom prst="rect">
                <a:avLst/>
              </a:prstGeom>
              <a:solidFill>
                <a:srgbClr val="8B1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455"/>
              <p:cNvSpPr>
                <a:spLocks noChangeArrowheads="1"/>
              </p:cNvSpPr>
              <p:nvPr/>
            </p:nvSpPr>
            <p:spPr bwMode="auto">
              <a:xfrm>
                <a:off x="1212" y="2546"/>
                <a:ext cx="961" cy="4"/>
              </a:xfrm>
              <a:prstGeom prst="rect">
                <a:avLst/>
              </a:prstGeom>
              <a:solidFill>
                <a:srgbClr val="8C1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Rectangle 456"/>
              <p:cNvSpPr>
                <a:spLocks noChangeArrowheads="1"/>
              </p:cNvSpPr>
              <p:nvPr/>
            </p:nvSpPr>
            <p:spPr bwMode="auto">
              <a:xfrm>
                <a:off x="1212" y="2550"/>
                <a:ext cx="961" cy="2"/>
              </a:xfrm>
              <a:prstGeom prst="rect">
                <a:avLst/>
              </a:prstGeom>
              <a:solidFill>
                <a:srgbClr val="8D1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457"/>
              <p:cNvSpPr>
                <a:spLocks noChangeArrowheads="1"/>
              </p:cNvSpPr>
              <p:nvPr/>
            </p:nvSpPr>
            <p:spPr bwMode="auto">
              <a:xfrm>
                <a:off x="1212" y="2552"/>
                <a:ext cx="961" cy="3"/>
              </a:xfrm>
              <a:prstGeom prst="rect">
                <a:avLst/>
              </a:prstGeom>
              <a:solidFill>
                <a:srgbClr val="8F1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458"/>
              <p:cNvSpPr>
                <a:spLocks noChangeArrowheads="1"/>
              </p:cNvSpPr>
              <p:nvPr/>
            </p:nvSpPr>
            <p:spPr bwMode="auto">
              <a:xfrm>
                <a:off x="1212" y="2555"/>
                <a:ext cx="961" cy="2"/>
              </a:xfrm>
              <a:prstGeom prst="rect">
                <a:avLst/>
              </a:prstGeom>
              <a:solidFill>
                <a:srgbClr val="901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459"/>
              <p:cNvSpPr>
                <a:spLocks noChangeArrowheads="1"/>
              </p:cNvSpPr>
              <p:nvPr/>
            </p:nvSpPr>
            <p:spPr bwMode="auto">
              <a:xfrm>
                <a:off x="1212" y="2557"/>
                <a:ext cx="961" cy="2"/>
              </a:xfrm>
              <a:prstGeom prst="rect">
                <a:avLst/>
              </a:prstGeom>
              <a:solidFill>
                <a:srgbClr val="911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Rectangle 460"/>
              <p:cNvSpPr>
                <a:spLocks noChangeArrowheads="1"/>
              </p:cNvSpPr>
              <p:nvPr/>
            </p:nvSpPr>
            <p:spPr bwMode="auto">
              <a:xfrm>
                <a:off x="1212" y="2559"/>
                <a:ext cx="961" cy="4"/>
              </a:xfrm>
              <a:prstGeom prst="rect">
                <a:avLst/>
              </a:prstGeom>
              <a:solidFill>
                <a:srgbClr val="921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461"/>
              <p:cNvSpPr>
                <a:spLocks noChangeArrowheads="1"/>
              </p:cNvSpPr>
              <p:nvPr/>
            </p:nvSpPr>
            <p:spPr bwMode="auto">
              <a:xfrm>
                <a:off x="1212" y="2563"/>
                <a:ext cx="961" cy="1"/>
              </a:xfrm>
              <a:prstGeom prst="rect">
                <a:avLst/>
              </a:prstGeom>
              <a:solidFill>
                <a:srgbClr val="931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462"/>
              <p:cNvSpPr>
                <a:spLocks noChangeArrowheads="1"/>
              </p:cNvSpPr>
              <p:nvPr/>
            </p:nvSpPr>
            <p:spPr bwMode="auto">
              <a:xfrm>
                <a:off x="1212" y="2564"/>
                <a:ext cx="961" cy="4"/>
              </a:xfrm>
              <a:prstGeom prst="rect">
                <a:avLst/>
              </a:prstGeom>
              <a:solidFill>
                <a:srgbClr val="951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463"/>
              <p:cNvSpPr>
                <a:spLocks noChangeArrowheads="1"/>
              </p:cNvSpPr>
              <p:nvPr/>
            </p:nvSpPr>
            <p:spPr bwMode="auto">
              <a:xfrm>
                <a:off x="1212" y="2568"/>
                <a:ext cx="961" cy="2"/>
              </a:xfrm>
              <a:prstGeom prst="rect">
                <a:avLst/>
              </a:prstGeom>
              <a:solidFill>
                <a:srgbClr val="961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" name="Rectangle 464"/>
              <p:cNvSpPr>
                <a:spLocks noChangeArrowheads="1"/>
              </p:cNvSpPr>
              <p:nvPr/>
            </p:nvSpPr>
            <p:spPr bwMode="auto">
              <a:xfrm>
                <a:off x="1212" y="2570"/>
                <a:ext cx="961" cy="2"/>
              </a:xfrm>
              <a:prstGeom prst="rect">
                <a:avLst/>
              </a:prstGeom>
              <a:solidFill>
                <a:srgbClr val="981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465"/>
              <p:cNvSpPr>
                <a:spLocks noChangeArrowheads="1"/>
              </p:cNvSpPr>
              <p:nvPr/>
            </p:nvSpPr>
            <p:spPr bwMode="auto">
              <a:xfrm>
                <a:off x="1212" y="2572"/>
                <a:ext cx="961" cy="3"/>
              </a:xfrm>
              <a:prstGeom prst="rect">
                <a:avLst/>
              </a:prstGeom>
              <a:solidFill>
                <a:srgbClr val="991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Rectangle 466"/>
              <p:cNvSpPr>
                <a:spLocks noChangeArrowheads="1"/>
              </p:cNvSpPr>
              <p:nvPr/>
            </p:nvSpPr>
            <p:spPr bwMode="auto">
              <a:xfrm>
                <a:off x="1212" y="2575"/>
                <a:ext cx="961" cy="2"/>
              </a:xfrm>
              <a:prstGeom prst="rect">
                <a:avLst/>
              </a:prstGeom>
              <a:solidFill>
                <a:srgbClr val="9A1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467"/>
              <p:cNvSpPr>
                <a:spLocks noChangeArrowheads="1"/>
              </p:cNvSpPr>
              <p:nvPr/>
            </p:nvSpPr>
            <p:spPr bwMode="auto">
              <a:xfrm>
                <a:off x="1212" y="2577"/>
                <a:ext cx="961" cy="2"/>
              </a:xfrm>
              <a:prstGeom prst="rect">
                <a:avLst/>
              </a:prstGeom>
              <a:solidFill>
                <a:srgbClr val="9C1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Rectangle 468"/>
              <p:cNvSpPr>
                <a:spLocks noChangeArrowheads="1"/>
              </p:cNvSpPr>
              <p:nvPr/>
            </p:nvSpPr>
            <p:spPr bwMode="auto">
              <a:xfrm>
                <a:off x="1212" y="2579"/>
                <a:ext cx="961" cy="4"/>
              </a:xfrm>
              <a:prstGeom prst="rect">
                <a:avLst/>
              </a:prstGeom>
              <a:solidFill>
                <a:srgbClr val="9D1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469"/>
              <p:cNvSpPr>
                <a:spLocks noChangeArrowheads="1"/>
              </p:cNvSpPr>
              <p:nvPr/>
            </p:nvSpPr>
            <p:spPr bwMode="auto">
              <a:xfrm>
                <a:off x="1212" y="2583"/>
                <a:ext cx="961" cy="1"/>
              </a:xfrm>
              <a:prstGeom prst="rect">
                <a:avLst/>
              </a:prstGeom>
              <a:solidFill>
                <a:srgbClr val="9F1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470"/>
              <p:cNvSpPr>
                <a:spLocks noChangeArrowheads="1"/>
              </p:cNvSpPr>
              <p:nvPr/>
            </p:nvSpPr>
            <p:spPr bwMode="auto">
              <a:xfrm>
                <a:off x="1212" y="2584"/>
                <a:ext cx="961" cy="4"/>
              </a:xfrm>
              <a:prstGeom prst="rect">
                <a:avLst/>
              </a:prstGeom>
              <a:solidFill>
                <a:srgbClr val="A11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471"/>
              <p:cNvSpPr>
                <a:spLocks noChangeArrowheads="1"/>
              </p:cNvSpPr>
              <p:nvPr/>
            </p:nvSpPr>
            <p:spPr bwMode="auto">
              <a:xfrm>
                <a:off x="1212" y="2588"/>
                <a:ext cx="961" cy="2"/>
              </a:xfrm>
              <a:prstGeom prst="rect">
                <a:avLst/>
              </a:prstGeom>
              <a:solidFill>
                <a:srgbClr val="A22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Rectangle 472"/>
              <p:cNvSpPr>
                <a:spLocks noChangeArrowheads="1"/>
              </p:cNvSpPr>
              <p:nvPr/>
            </p:nvSpPr>
            <p:spPr bwMode="auto">
              <a:xfrm>
                <a:off x="1212" y="2590"/>
                <a:ext cx="961" cy="2"/>
              </a:xfrm>
              <a:prstGeom prst="rect">
                <a:avLst/>
              </a:prstGeom>
              <a:solidFill>
                <a:srgbClr val="A42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473"/>
              <p:cNvSpPr>
                <a:spLocks noChangeArrowheads="1"/>
              </p:cNvSpPr>
              <p:nvPr/>
            </p:nvSpPr>
            <p:spPr bwMode="auto">
              <a:xfrm>
                <a:off x="1212" y="2592"/>
                <a:ext cx="961" cy="3"/>
              </a:xfrm>
              <a:prstGeom prst="rect">
                <a:avLst/>
              </a:prstGeom>
              <a:solidFill>
                <a:srgbClr val="A52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474"/>
              <p:cNvSpPr>
                <a:spLocks noChangeArrowheads="1"/>
              </p:cNvSpPr>
              <p:nvPr/>
            </p:nvSpPr>
            <p:spPr bwMode="auto">
              <a:xfrm>
                <a:off x="1212" y="2595"/>
                <a:ext cx="961" cy="2"/>
              </a:xfrm>
              <a:prstGeom prst="rect">
                <a:avLst/>
              </a:prstGeom>
              <a:solidFill>
                <a:srgbClr val="A62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475"/>
              <p:cNvSpPr>
                <a:spLocks noChangeArrowheads="1"/>
              </p:cNvSpPr>
              <p:nvPr/>
            </p:nvSpPr>
            <p:spPr bwMode="auto">
              <a:xfrm>
                <a:off x="1212" y="2597"/>
                <a:ext cx="961" cy="4"/>
              </a:xfrm>
              <a:prstGeom prst="rect">
                <a:avLst/>
              </a:prstGeom>
              <a:solidFill>
                <a:srgbClr val="A82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Rectangle 476"/>
              <p:cNvSpPr>
                <a:spLocks noChangeArrowheads="1"/>
              </p:cNvSpPr>
              <p:nvPr/>
            </p:nvSpPr>
            <p:spPr bwMode="auto">
              <a:xfrm>
                <a:off x="1212" y="2601"/>
                <a:ext cx="961" cy="2"/>
              </a:xfrm>
              <a:prstGeom prst="rect">
                <a:avLst/>
              </a:prstGeom>
              <a:solidFill>
                <a:srgbClr val="AA2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Rectangle 477"/>
              <p:cNvSpPr>
                <a:spLocks noChangeArrowheads="1"/>
              </p:cNvSpPr>
              <p:nvPr/>
            </p:nvSpPr>
            <p:spPr bwMode="auto">
              <a:xfrm>
                <a:off x="1212" y="2603"/>
                <a:ext cx="961" cy="1"/>
              </a:xfrm>
              <a:prstGeom prst="rect">
                <a:avLst/>
              </a:prstGeom>
              <a:solidFill>
                <a:srgbClr val="AC2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478"/>
              <p:cNvSpPr>
                <a:spLocks noChangeArrowheads="1"/>
              </p:cNvSpPr>
              <p:nvPr/>
            </p:nvSpPr>
            <p:spPr bwMode="auto">
              <a:xfrm>
                <a:off x="1212" y="2604"/>
                <a:ext cx="961" cy="4"/>
              </a:xfrm>
              <a:prstGeom prst="rect">
                <a:avLst/>
              </a:prstGeom>
              <a:solidFill>
                <a:srgbClr val="AD2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479"/>
              <p:cNvSpPr>
                <a:spLocks noChangeArrowheads="1"/>
              </p:cNvSpPr>
              <p:nvPr/>
            </p:nvSpPr>
            <p:spPr bwMode="auto">
              <a:xfrm>
                <a:off x="1212" y="2608"/>
                <a:ext cx="961" cy="2"/>
              </a:xfrm>
              <a:prstGeom prst="rect">
                <a:avLst/>
              </a:prstGeom>
              <a:solidFill>
                <a:srgbClr val="AF2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480"/>
              <p:cNvSpPr>
                <a:spLocks noChangeArrowheads="1"/>
              </p:cNvSpPr>
              <p:nvPr/>
            </p:nvSpPr>
            <p:spPr bwMode="auto">
              <a:xfrm>
                <a:off x="1212" y="2610"/>
                <a:ext cx="961" cy="4"/>
              </a:xfrm>
              <a:prstGeom prst="rect">
                <a:avLst/>
              </a:prstGeom>
              <a:solidFill>
                <a:srgbClr val="B02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481"/>
              <p:cNvSpPr>
                <a:spLocks noChangeArrowheads="1"/>
              </p:cNvSpPr>
              <p:nvPr/>
            </p:nvSpPr>
            <p:spPr bwMode="auto">
              <a:xfrm>
                <a:off x="1212" y="2614"/>
                <a:ext cx="961" cy="1"/>
              </a:xfrm>
              <a:prstGeom prst="rect">
                <a:avLst/>
              </a:prstGeom>
              <a:solidFill>
                <a:srgbClr val="B22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482"/>
              <p:cNvSpPr>
                <a:spLocks noChangeArrowheads="1"/>
              </p:cNvSpPr>
              <p:nvPr/>
            </p:nvSpPr>
            <p:spPr bwMode="auto">
              <a:xfrm>
                <a:off x="1212" y="2615"/>
                <a:ext cx="961" cy="2"/>
              </a:xfrm>
              <a:prstGeom prst="rect">
                <a:avLst/>
              </a:prstGeom>
              <a:solidFill>
                <a:srgbClr val="B42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483"/>
              <p:cNvSpPr>
                <a:spLocks noChangeArrowheads="1"/>
              </p:cNvSpPr>
              <p:nvPr/>
            </p:nvSpPr>
            <p:spPr bwMode="auto">
              <a:xfrm>
                <a:off x="1212" y="2617"/>
                <a:ext cx="961" cy="4"/>
              </a:xfrm>
              <a:prstGeom prst="rect">
                <a:avLst/>
              </a:prstGeom>
              <a:solidFill>
                <a:srgbClr val="B52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" name="Rectangle 484"/>
              <p:cNvSpPr>
                <a:spLocks noChangeArrowheads="1"/>
              </p:cNvSpPr>
              <p:nvPr/>
            </p:nvSpPr>
            <p:spPr bwMode="auto">
              <a:xfrm>
                <a:off x="1212" y="2621"/>
                <a:ext cx="961" cy="2"/>
              </a:xfrm>
              <a:prstGeom prst="rect">
                <a:avLst/>
              </a:prstGeom>
              <a:solidFill>
                <a:srgbClr val="B72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485"/>
              <p:cNvSpPr>
                <a:spLocks noChangeArrowheads="1"/>
              </p:cNvSpPr>
              <p:nvPr/>
            </p:nvSpPr>
            <p:spPr bwMode="auto">
              <a:xfrm>
                <a:off x="1212" y="2623"/>
                <a:ext cx="961" cy="3"/>
              </a:xfrm>
              <a:prstGeom prst="rect">
                <a:avLst/>
              </a:prstGeom>
              <a:solidFill>
                <a:srgbClr val="B92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Rectangle 486"/>
              <p:cNvSpPr>
                <a:spLocks noChangeArrowheads="1"/>
              </p:cNvSpPr>
              <p:nvPr/>
            </p:nvSpPr>
            <p:spPr bwMode="auto">
              <a:xfrm>
                <a:off x="1212" y="2626"/>
                <a:ext cx="961" cy="2"/>
              </a:xfrm>
              <a:prstGeom prst="rect">
                <a:avLst/>
              </a:prstGeom>
              <a:solidFill>
                <a:srgbClr val="BB2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487"/>
              <p:cNvSpPr>
                <a:spLocks noChangeArrowheads="1"/>
              </p:cNvSpPr>
              <p:nvPr/>
            </p:nvSpPr>
            <p:spPr bwMode="auto">
              <a:xfrm>
                <a:off x="1212" y="2628"/>
                <a:ext cx="961" cy="2"/>
              </a:xfrm>
              <a:prstGeom prst="rect">
                <a:avLst/>
              </a:prstGeom>
              <a:solidFill>
                <a:srgbClr val="BB2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" name="Rectangle 488"/>
              <p:cNvSpPr>
                <a:spLocks noChangeArrowheads="1"/>
              </p:cNvSpPr>
              <p:nvPr/>
            </p:nvSpPr>
            <p:spPr bwMode="auto">
              <a:xfrm>
                <a:off x="1212" y="2630"/>
                <a:ext cx="961" cy="4"/>
              </a:xfrm>
              <a:prstGeom prst="rect">
                <a:avLst/>
              </a:prstGeom>
              <a:solidFill>
                <a:srgbClr val="BD2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Rectangle 489"/>
              <p:cNvSpPr>
                <a:spLocks noChangeArrowheads="1"/>
              </p:cNvSpPr>
              <p:nvPr/>
            </p:nvSpPr>
            <p:spPr bwMode="auto">
              <a:xfrm>
                <a:off x="1212" y="2634"/>
                <a:ext cx="961" cy="1"/>
              </a:xfrm>
              <a:prstGeom prst="rect">
                <a:avLst/>
              </a:prstGeom>
              <a:solidFill>
                <a:srgbClr val="BF2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" name="Rectangle 490"/>
              <p:cNvSpPr>
                <a:spLocks noChangeArrowheads="1"/>
              </p:cNvSpPr>
              <p:nvPr/>
            </p:nvSpPr>
            <p:spPr bwMode="auto">
              <a:xfrm>
                <a:off x="1212" y="2635"/>
                <a:ext cx="961" cy="4"/>
              </a:xfrm>
              <a:prstGeom prst="rect">
                <a:avLst/>
              </a:prstGeom>
              <a:solidFill>
                <a:srgbClr val="C12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" name="Rectangle 491"/>
              <p:cNvSpPr>
                <a:spLocks noChangeArrowheads="1"/>
              </p:cNvSpPr>
              <p:nvPr/>
            </p:nvSpPr>
            <p:spPr bwMode="auto">
              <a:xfrm>
                <a:off x="1212" y="2639"/>
                <a:ext cx="961" cy="2"/>
              </a:xfrm>
              <a:prstGeom prst="rect">
                <a:avLst/>
              </a:prstGeom>
              <a:solidFill>
                <a:srgbClr val="C22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492"/>
              <p:cNvSpPr>
                <a:spLocks noChangeArrowheads="1"/>
              </p:cNvSpPr>
              <p:nvPr/>
            </p:nvSpPr>
            <p:spPr bwMode="auto">
              <a:xfrm>
                <a:off x="1212" y="2641"/>
                <a:ext cx="961" cy="2"/>
              </a:xfrm>
              <a:prstGeom prst="rect">
                <a:avLst/>
              </a:prstGeom>
              <a:solidFill>
                <a:srgbClr val="C42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" name="Rectangle 493"/>
              <p:cNvSpPr>
                <a:spLocks noChangeArrowheads="1"/>
              </p:cNvSpPr>
              <p:nvPr/>
            </p:nvSpPr>
            <p:spPr bwMode="auto">
              <a:xfrm>
                <a:off x="1212" y="2643"/>
                <a:ext cx="961" cy="3"/>
              </a:xfrm>
              <a:prstGeom prst="rect">
                <a:avLst/>
              </a:prstGeom>
              <a:solidFill>
                <a:srgbClr val="C62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494"/>
              <p:cNvSpPr>
                <a:spLocks noChangeArrowheads="1"/>
              </p:cNvSpPr>
              <p:nvPr/>
            </p:nvSpPr>
            <p:spPr bwMode="auto">
              <a:xfrm>
                <a:off x="1212" y="2646"/>
                <a:ext cx="961" cy="2"/>
              </a:xfrm>
              <a:prstGeom prst="rect">
                <a:avLst/>
              </a:prstGeom>
              <a:solidFill>
                <a:srgbClr val="C72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" name="Rectangle 495"/>
              <p:cNvSpPr>
                <a:spLocks noChangeArrowheads="1"/>
              </p:cNvSpPr>
              <p:nvPr/>
            </p:nvSpPr>
            <p:spPr bwMode="auto">
              <a:xfrm>
                <a:off x="1212" y="2648"/>
                <a:ext cx="961" cy="4"/>
              </a:xfrm>
              <a:prstGeom prst="rect">
                <a:avLst/>
              </a:prstGeom>
              <a:solidFill>
                <a:srgbClr val="C827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" name="Rectangle 496"/>
              <p:cNvSpPr>
                <a:spLocks noChangeArrowheads="1"/>
              </p:cNvSpPr>
              <p:nvPr/>
            </p:nvSpPr>
            <p:spPr bwMode="auto">
              <a:xfrm>
                <a:off x="1212" y="2652"/>
                <a:ext cx="961" cy="1"/>
              </a:xfrm>
              <a:prstGeom prst="rect">
                <a:avLst/>
              </a:prstGeom>
              <a:solidFill>
                <a:srgbClr val="CA2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Rectangle 497"/>
              <p:cNvSpPr>
                <a:spLocks noChangeArrowheads="1"/>
              </p:cNvSpPr>
              <p:nvPr/>
            </p:nvSpPr>
            <p:spPr bwMode="auto">
              <a:xfrm>
                <a:off x="1212" y="2653"/>
                <a:ext cx="961" cy="2"/>
              </a:xfrm>
              <a:prstGeom prst="rect">
                <a:avLst/>
              </a:prstGeom>
              <a:solidFill>
                <a:srgbClr val="CC2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Rectangle 498"/>
              <p:cNvSpPr>
                <a:spLocks noChangeArrowheads="1"/>
              </p:cNvSpPr>
              <p:nvPr/>
            </p:nvSpPr>
            <p:spPr bwMode="auto">
              <a:xfrm>
                <a:off x="1212" y="2655"/>
                <a:ext cx="961" cy="4"/>
              </a:xfrm>
              <a:prstGeom prst="rect">
                <a:avLst/>
              </a:prstGeom>
              <a:solidFill>
                <a:srgbClr val="CD28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Rectangle 499"/>
              <p:cNvSpPr>
                <a:spLocks noChangeArrowheads="1"/>
              </p:cNvSpPr>
              <p:nvPr/>
            </p:nvSpPr>
            <p:spPr bwMode="auto">
              <a:xfrm>
                <a:off x="1212" y="2659"/>
                <a:ext cx="961" cy="2"/>
              </a:xfrm>
              <a:prstGeom prst="rect">
                <a:avLst/>
              </a:prstGeom>
              <a:solidFill>
                <a:srgbClr val="CF2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" name="Rectangle 500"/>
              <p:cNvSpPr>
                <a:spLocks noChangeArrowheads="1"/>
              </p:cNvSpPr>
              <p:nvPr/>
            </p:nvSpPr>
            <p:spPr bwMode="auto">
              <a:xfrm>
                <a:off x="1212" y="2661"/>
                <a:ext cx="961" cy="3"/>
              </a:xfrm>
              <a:prstGeom prst="rect">
                <a:avLst/>
              </a:prstGeom>
              <a:solidFill>
                <a:srgbClr val="D02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Rectangle 501"/>
              <p:cNvSpPr>
                <a:spLocks noChangeArrowheads="1"/>
              </p:cNvSpPr>
              <p:nvPr/>
            </p:nvSpPr>
            <p:spPr bwMode="auto">
              <a:xfrm>
                <a:off x="1212" y="2664"/>
                <a:ext cx="961" cy="2"/>
              </a:xfrm>
              <a:prstGeom prst="rect">
                <a:avLst/>
              </a:prstGeom>
              <a:solidFill>
                <a:srgbClr val="D12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502"/>
              <p:cNvSpPr>
                <a:spLocks noChangeArrowheads="1"/>
              </p:cNvSpPr>
              <p:nvPr/>
            </p:nvSpPr>
            <p:spPr bwMode="auto">
              <a:xfrm>
                <a:off x="1212" y="2666"/>
                <a:ext cx="961" cy="2"/>
              </a:xfrm>
              <a:prstGeom prst="rect">
                <a:avLst/>
              </a:prstGeom>
              <a:solidFill>
                <a:srgbClr val="D32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" name="Rectangle 503"/>
              <p:cNvSpPr>
                <a:spLocks noChangeArrowheads="1"/>
              </p:cNvSpPr>
              <p:nvPr/>
            </p:nvSpPr>
            <p:spPr bwMode="auto">
              <a:xfrm>
                <a:off x="1212" y="2668"/>
                <a:ext cx="961" cy="4"/>
              </a:xfrm>
              <a:prstGeom prst="rect">
                <a:avLst/>
              </a:prstGeom>
              <a:solidFill>
                <a:srgbClr val="D42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" name="Rectangle 504"/>
              <p:cNvSpPr>
                <a:spLocks noChangeArrowheads="1"/>
              </p:cNvSpPr>
              <p:nvPr/>
            </p:nvSpPr>
            <p:spPr bwMode="auto">
              <a:xfrm>
                <a:off x="1212" y="2672"/>
                <a:ext cx="961" cy="1"/>
              </a:xfrm>
              <a:prstGeom prst="rect">
                <a:avLst/>
              </a:prstGeom>
              <a:solidFill>
                <a:srgbClr val="D62A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Rectangle 505"/>
              <p:cNvSpPr>
                <a:spLocks noChangeArrowheads="1"/>
              </p:cNvSpPr>
              <p:nvPr/>
            </p:nvSpPr>
            <p:spPr bwMode="auto">
              <a:xfrm>
                <a:off x="1212" y="2673"/>
                <a:ext cx="961" cy="2"/>
              </a:xfrm>
              <a:prstGeom prst="rect">
                <a:avLst/>
              </a:prstGeom>
              <a:solidFill>
                <a:srgbClr val="D72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" name="Rectangle 506"/>
              <p:cNvSpPr>
                <a:spLocks noChangeArrowheads="1"/>
              </p:cNvSpPr>
              <p:nvPr/>
            </p:nvSpPr>
            <p:spPr bwMode="auto">
              <a:xfrm>
                <a:off x="1212" y="2675"/>
                <a:ext cx="961" cy="4"/>
              </a:xfrm>
              <a:prstGeom prst="rect">
                <a:avLst/>
              </a:prstGeom>
              <a:solidFill>
                <a:srgbClr val="D92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" name="Rectangle 507"/>
              <p:cNvSpPr>
                <a:spLocks noChangeArrowheads="1"/>
              </p:cNvSpPr>
              <p:nvPr/>
            </p:nvSpPr>
            <p:spPr bwMode="auto">
              <a:xfrm>
                <a:off x="1212" y="2679"/>
                <a:ext cx="961" cy="2"/>
              </a:xfrm>
              <a:prstGeom prst="rect">
                <a:avLst/>
              </a:prstGeom>
              <a:solidFill>
                <a:srgbClr val="DA2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" name="Rectangle 508"/>
              <p:cNvSpPr>
                <a:spLocks noChangeArrowheads="1"/>
              </p:cNvSpPr>
              <p:nvPr/>
            </p:nvSpPr>
            <p:spPr bwMode="auto">
              <a:xfrm>
                <a:off x="1212" y="2681"/>
                <a:ext cx="961" cy="3"/>
              </a:xfrm>
              <a:prstGeom prst="rect">
                <a:avLst/>
              </a:prstGeom>
              <a:solidFill>
                <a:srgbClr val="DB2B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Rectangle 509"/>
              <p:cNvSpPr>
                <a:spLocks noChangeArrowheads="1"/>
              </p:cNvSpPr>
              <p:nvPr/>
            </p:nvSpPr>
            <p:spPr bwMode="auto">
              <a:xfrm>
                <a:off x="1212" y="2684"/>
                <a:ext cx="961" cy="2"/>
              </a:xfrm>
              <a:prstGeom prst="rect">
                <a:avLst/>
              </a:prstGeom>
              <a:solidFill>
                <a:srgbClr val="DC2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ectangle 510"/>
              <p:cNvSpPr>
                <a:spLocks noChangeArrowheads="1"/>
              </p:cNvSpPr>
              <p:nvPr/>
            </p:nvSpPr>
            <p:spPr bwMode="auto">
              <a:xfrm>
                <a:off x="1212" y="2686"/>
                <a:ext cx="961" cy="2"/>
              </a:xfrm>
              <a:prstGeom prst="rect">
                <a:avLst/>
              </a:prstGeom>
              <a:solidFill>
                <a:srgbClr val="DE2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Rectangle 511"/>
              <p:cNvSpPr>
                <a:spLocks noChangeArrowheads="1"/>
              </p:cNvSpPr>
              <p:nvPr/>
            </p:nvSpPr>
            <p:spPr bwMode="auto">
              <a:xfrm>
                <a:off x="1212" y="2688"/>
                <a:ext cx="961" cy="4"/>
              </a:xfrm>
              <a:prstGeom prst="rect">
                <a:avLst/>
              </a:prstGeom>
              <a:solidFill>
                <a:srgbClr val="DF2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Rectangle 512"/>
              <p:cNvSpPr>
                <a:spLocks noChangeArrowheads="1"/>
              </p:cNvSpPr>
              <p:nvPr/>
            </p:nvSpPr>
            <p:spPr bwMode="auto">
              <a:xfrm>
                <a:off x="1212" y="2692"/>
                <a:ext cx="961" cy="1"/>
              </a:xfrm>
              <a:prstGeom prst="rect">
                <a:avLst/>
              </a:prstGeom>
              <a:solidFill>
                <a:srgbClr val="E02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Rectangle 513"/>
              <p:cNvSpPr>
                <a:spLocks noChangeArrowheads="1"/>
              </p:cNvSpPr>
              <p:nvPr/>
            </p:nvSpPr>
            <p:spPr bwMode="auto">
              <a:xfrm>
                <a:off x="1212" y="2693"/>
                <a:ext cx="961" cy="4"/>
              </a:xfrm>
              <a:prstGeom prst="rect">
                <a:avLst/>
              </a:prstGeom>
              <a:solidFill>
                <a:srgbClr val="E12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Rectangle 514"/>
              <p:cNvSpPr>
                <a:spLocks noChangeArrowheads="1"/>
              </p:cNvSpPr>
              <p:nvPr/>
            </p:nvSpPr>
            <p:spPr bwMode="auto">
              <a:xfrm>
                <a:off x="1212" y="2697"/>
                <a:ext cx="961" cy="2"/>
              </a:xfrm>
              <a:prstGeom prst="rect">
                <a:avLst/>
              </a:prstGeom>
              <a:solidFill>
                <a:srgbClr val="E32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Rectangle 515"/>
              <p:cNvSpPr>
                <a:spLocks noChangeArrowheads="1"/>
              </p:cNvSpPr>
              <p:nvPr/>
            </p:nvSpPr>
            <p:spPr bwMode="auto">
              <a:xfrm>
                <a:off x="1212" y="2699"/>
                <a:ext cx="961" cy="2"/>
              </a:xfrm>
              <a:prstGeom prst="rect">
                <a:avLst/>
              </a:prstGeom>
              <a:solidFill>
                <a:srgbClr val="E32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Rectangle 516"/>
              <p:cNvSpPr>
                <a:spLocks noChangeArrowheads="1"/>
              </p:cNvSpPr>
              <p:nvPr/>
            </p:nvSpPr>
            <p:spPr bwMode="auto">
              <a:xfrm>
                <a:off x="1212" y="2701"/>
                <a:ext cx="961" cy="3"/>
              </a:xfrm>
              <a:prstGeom prst="rect">
                <a:avLst/>
              </a:prstGeom>
              <a:solidFill>
                <a:srgbClr val="E52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Rectangle 517"/>
              <p:cNvSpPr>
                <a:spLocks noChangeArrowheads="1"/>
              </p:cNvSpPr>
              <p:nvPr/>
            </p:nvSpPr>
            <p:spPr bwMode="auto">
              <a:xfrm>
                <a:off x="1212" y="2704"/>
                <a:ext cx="961" cy="2"/>
              </a:xfrm>
              <a:prstGeom prst="rect">
                <a:avLst/>
              </a:prstGeom>
              <a:solidFill>
                <a:srgbClr val="E62D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ectangle 518"/>
              <p:cNvSpPr>
                <a:spLocks noChangeArrowheads="1"/>
              </p:cNvSpPr>
              <p:nvPr/>
            </p:nvSpPr>
            <p:spPr bwMode="auto">
              <a:xfrm>
                <a:off x="1212" y="2706"/>
                <a:ext cx="961" cy="4"/>
              </a:xfrm>
              <a:prstGeom prst="rect">
                <a:avLst/>
              </a:prstGeom>
              <a:solidFill>
                <a:srgbClr val="E72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" name="Rectangle 519"/>
              <p:cNvSpPr>
                <a:spLocks noChangeArrowheads="1"/>
              </p:cNvSpPr>
              <p:nvPr/>
            </p:nvSpPr>
            <p:spPr bwMode="auto">
              <a:xfrm>
                <a:off x="1212" y="2710"/>
                <a:ext cx="961" cy="2"/>
              </a:xfrm>
              <a:prstGeom prst="rect">
                <a:avLst/>
              </a:prstGeom>
              <a:solidFill>
                <a:srgbClr val="E82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Rectangle 520"/>
              <p:cNvSpPr>
                <a:spLocks noChangeArrowheads="1"/>
              </p:cNvSpPr>
              <p:nvPr/>
            </p:nvSpPr>
            <p:spPr bwMode="auto">
              <a:xfrm>
                <a:off x="1212" y="2712"/>
                <a:ext cx="961" cy="1"/>
              </a:xfrm>
              <a:prstGeom prst="rect">
                <a:avLst/>
              </a:prstGeom>
              <a:solidFill>
                <a:srgbClr val="E92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" name="Rectangle 521"/>
              <p:cNvSpPr>
                <a:spLocks noChangeArrowheads="1"/>
              </p:cNvSpPr>
              <p:nvPr/>
            </p:nvSpPr>
            <p:spPr bwMode="auto">
              <a:xfrm>
                <a:off x="1212" y="2713"/>
                <a:ext cx="961" cy="4"/>
              </a:xfrm>
              <a:prstGeom prst="rect">
                <a:avLst/>
              </a:prstGeom>
              <a:solidFill>
                <a:srgbClr val="EA2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Rectangle 522"/>
              <p:cNvSpPr>
                <a:spLocks noChangeArrowheads="1"/>
              </p:cNvSpPr>
              <p:nvPr/>
            </p:nvSpPr>
            <p:spPr bwMode="auto">
              <a:xfrm>
                <a:off x="1212" y="2717"/>
                <a:ext cx="961" cy="2"/>
              </a:xfrm>
              <a:prstGeom prst="rect">
                <a:avLst/>
              </a:prstGeom>
              <a:solidFill>
                <a:srgbClr val="EB2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Rectangle 523"/>
              <p:cNvSpPr>
                <a:spLocks noChangeArrowheads="1"/>
              </p:cNvSpPr>
              <p:nvPr/>
            </p:nvSpPr>
            <p:spPr bwMode="auto">
              <a:xfrm>
                <a:off x="1212" y="2719"/>
                <a:ext cx="961" cy="4"/>
              </a:xfrm>
              <a:prstGeom prst="rect">
                <a:avLst/>
              </a:prstGeom>
              <a:solidFill>
                <a:srgbClr val="EC2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Rectangle 524"/>
              <p:cNvSpPr>
                <a:spLocks noChangeArrowheads="1"/>
              </p:cNvSpPr>
              <p:nvPr/>
            </p:nvSpPr>
            <p:spPr bwMode="auto">
              <a:xfrm>
                <a:off x="1212" y="2723"/>
                <a:ext cx="961" cy="1"/>
              </a:xfrm>
              <a:prstGeom prst="rect">
                <a:avLst/>
              </a:prstGeom>
              <a:solidFill>
                <a:srgbClr val="ED2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Rectangle 525"/>
              <p:cNvSpPr>
                <a:spLocks noChangeArrowheads="1"/>
              </p:cNvSpPr>
              <p:nvPr/>
            </p:nvSpPr>
            <p:spPr bwMode="auto">
              <a:xfrm>
                <a:off x="1212" y="2724"/>
                <a:ext cx="961" cy="2"/>
              </a:xfrm>
              <a:prstGeom prst="rect">
                <a:avLst/>
              </a:prstGeom>
              <a:solidFill>
                <a:srgbClr val="ED2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" name="Rectangle 526"/>
              <p:cNvSpPr>
                <a:spLocks noChangeArrowheads="1"/>
              </p:cNvSpPr>
              <p:nvPr/>
            </p:nvSpPr>
            <p:spPr bwMode="auto">
              <a:xfrm>
                <a:off x="1212" y="2726"/>
                <a:ext cx="961" cy="4"/>
              </a:xfrm>
              <a:prstGeom prst="rect">
                <a:avLst/>
              </a:prstGeom>
              <a:solidFill>
                <a:srgbClr val="EE2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Rectangle 527"/>
              <p:cNvSpPr>
                <a:spLocks noChangeArrowheads="1"/>
              </p:cNvSpPr>
              <p:nvPr/>
            </p:nvSpPr>
            <p:spPr bwMode="auto">
              <a:xfrm>
                <a:off x="1212" y="2730"/>
                <a:ext cx="961" cy="2"/>
              </a:xfrm>
              <a:prstGeom prst="rect">
                <a:avLst/>
              </a:prstGeom>
              <a:solidFill>
                <a:srgbClr val="EF2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" name="Rectangle 528"/>
              <p:cNvSpPr>
                <a:spLocks noChangeArrowheads="1"/>
              </p:cNvSpPr>
              <p:nvPr/>
            </p:nvSpPr>
            <p:spPr bwMode="auto">
              <a:xfrm>
                <a:off x="1212" y="2732"/>
                <a:ext cx="961" cy="3"/>
              </a:xfrm>
              <a:prstGeom prst="rect">
                <a:avLst/>
              </a:prstGeom>
              <a:solidFill>
                <a:srgbClr val="F0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" name="Rectangle 529"/>
              <p:cNvSpPr>
                <a:spLocks noChangeArrowheads="1"/>
              </p:cNvSpPr>
              <p:nvPr/>
            </p:nvSpPr>
            <p:spPr bwMode="auto">
              <a:xfrm>
                <a:off x="1212" y="2735"/>
                <a:ext cx="961" cy="2"/>
              </a:xfrm>
              <a:prstGeom prst="rect">
                <a:avLst/>
              </a:prstGeom>
              <a:solidFill>
                <a:srgbClr val="F1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" name="Rectangle 530"/>
              <p:cNvSpPr>
                <a:spLocks noChangeArrowheads="1"/>
              </p:cNvSpPr>
              <p:nvPr/>
            </p:nvSpPr>
            <p:spPr bwMode="auto">
              <a:xfrm>
                <a:off x="1212" y="2737"/>
                <a:ext cx="961" cy="2"/>
              </a:xfrm>
              <a:prstGeom prst="rect">
                <a:avLst/>
              </a:prstGeom>
              <a:solidFill>
                <a:srgbClr val="F1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Rectangle 531"/>
              <p:cNvSpPr>
                <a:spLocks noChangeArrowheads="1"/>
              </p:cNvSpPr>
              <p:nvPr/>
            </p:nvSpPr>
            <p:spPr bwMode="auto">
              <a:xfrm>
                <a:off x="1212" y="2739"/>
                <a:ext cx="961" cy="4"/>
              </a:xfrm>
              <a:prstGeom prst="rect">
                <a:avLst/>
              </a:prstGeom>
              <a:solidFill>
                <a:srgbClr val="F2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" name="Rectangle 532"/>
              <p:cNvSpPr>
                <a:spLocks noChangeArrowheads="1"/>
              </p:cNvSpPr>
              <p:nvPr/>
            </p:nvSpPr>
            <p:spPr bwMode="auto">
              <a:xfrm>
                <a:off x="1212" y="2743"/>
                <a:ext cx="961" cy="1"/>
              </a:xfrm>
              <a:prstGeom prst="rect">
                <a:avLst/>
              </a:prstGeom>
              <a:solidFill>
                <a:srgbClr val="F3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Rectangle 533"/>
              <p:cNvSpPr>
                <a:spLocks noChangeArrowheads="1"/>
              </p:cNvSpPr>
              <p:nvPr/>
            </p:nvSpPr>
            <p:spPr bwMode="auto">
              <a:xfrm>
                <a:off x="1212" y="2744"/>
                <a:ext cx="961" cy="4"/>
              </a:xfrm>
              <a:prstGeom prst="rect">
                <a:avLst/>
              </a:prstGeom>
              <a:solidFill>
                <a:srgbClr val="F4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" name="Rectangle 534"/>
              <p:cNvSpPr>
                <a:spLocks noChangeArrowheads="1"/>
              </p:cNvSpPr>
              <p:nvPr/>
            </p:nvSpPr>
            <p:spPr bwMode="auto">
              <a:xfrm>
                <a:off x="1212" y="2748"/>
                <a:ext cx="961" cy="2"/>
              </a:xfrm>
              <a:prstGeom prst="rect">
                <a:avLst/>
              </a:prstGeom>
              <a:solidFill>
                <a:srgbClr val="F4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Rectangle 535"/>
              <p:cNvSpPr>
                <a:spLocks noChangeArrowheads="1"/>
              </p:cNvSpPr>
              <p:nvPr/>
            </p:nvSpPr>
            <p:spPr bwMode="auto">
              <a:xfrm>
                <a:off x="1212" y="2750"/>
                <a:ext cx="961" cy="2"/>
              </a:xfrm>
              <a:prstGeom prst="rect">
                <a:avLst/>
              </a:prstGeom>
              <a:solidFill>
                <a:srgbClr val="F53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" name="Rectangle 536"/>
              <p:cNvSpPr>
                <a:spLocks noChangeArrowheads="1"/>
              </p:cNvSpPr>
              <p:nvPr/>
            </p:nvSpPr>
            <p:spPr bwMode="auto">
              <a:xfrm>
                <a:off x="1212" y="2752"/>
                <a:ext cx="961" cy="3"/>
              </a:xfrm>
              <a:prstGeom prst="rect">
                <a:avLst/>
              </a:prstGeom>
              <a:solidFill>
                <a:srgbClr val="F5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Rectangle 537"/>
              <p:cNvSpPr>
                <a:spLocks noChangeArrowheads="1"/>
              </p:cNvSpPr>
              <p:nvPr/>
            </p:nvSpPr>
            <p:spPr bwMode="auto">
              <a:xfrm>
                <a:off x="1212" y="2755"/>
                <a:ext cx="961" cy="2"/>
              </a:xfrm>
              <a:prstGeom prst="rect">
                <a:avLst/>
              </a:prstGeom>
              <a:solidFill>
                <a:srgbClr val="F6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" name="Rectangle 538"/>
              <p:cNvSpPr>
                <a:spLocks noChangeArrowheads="1"/>
              </p:cNvSpPr>
              <p:nvPr/>
            </p:nvSpPr>
            <p:spPr bwMode="auto">
              <a:xfrm>
                <a:off x="1212" y="2757"/>
                <a:ext cx="961" cy="4"/>
              </a:xfrm>
              <a:prstGeom prst="rect">
                <a:avLst/>
              </a:prstGeom>
              <a:solidFill>
                <a:srgbClr val="F6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" name="Rectangle 539"/>
              <p:cNvSpPr>
                <a:spLocks noChangeArrowheads="1"/>
              </p:cNvSpPr>
              <p:nvPr/>
            </p:nvSpPr>
            <p:spPr bwMode="auto">
              <a:xfrm>
                <a:off x="1212" y="2761"/>
                <a:ext cx="961" cy="1"/>
              </a:xfrm>
              <a:prstGeom prst="rect">
                <a:avLst/>
              </a:prstGeom>
              <a:solidFill>
                <a:srgbClr val="F7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" name="Rectangle 540"/>
              <p:cNvSpPr>
                <a:spLocks noChangeArrowheads="1"/>
              </p:cNvSpPr>
              <p:nvPr/>
            </p:nvSpPr>
            <p:spPr bwMode="auto">
              <a:xfrm>
                <a:off x="1212" y="2762"/>
                <a:ext cx="961" cy="2"/>
              </a:xfrm>
              <a:prstGeom prst="rect">
                <a:avLst/>
              </a:prstGeom>
              <a:solidFill>
                <a:srgbClr val="F8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Rectangle 541"/>
              <p:cNvSpPr>
                <a:spLocks noChangeArrowheads="1"/>
              </p:cNvSpPr>
              <p:nvPr/>
            </p:nvSpPr>
            <p:spPr bwMode="auto">
              <a:xfrm>
                <a:off x="1212" y="2764"/>
                <a:ext cx="961" cy="4"/>
              </a:xfrm>
              <a:prstGeom prst="rect">
                <a:avLst/>
              </a:prstGeom>
              <a:solidFill>
                <a:srgbClr val="F8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542"/>
              <p:cNvSpPr>
                <a:spLocks noChangeArrowheads="1"/>
              </p:cNvSpPr>
              <p:nvPr/>
            </p:nvSpPr>
            <p:spPr bwMode="auto">
              <a:xfrm>
                <a:off x="1212" y="2768"/>
                <a:ext cx="961" cy="2"/>
              </a:xfrm>
              <a:prstGeom prst="rect">
                <a:avLst/>
              </a:prstGeom>
              <a:solidFill>
                <a:srgbClr val="F8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Rectangle 543"/>
              <p:cNvSpPr>
                <a:spLocks noChangeArrowheads="1"/>
              </p:cNvSpPr>
              <p:nvPr/>
            </p:nvSpPr>
            <p:spPr bwMode="auto">
              <a:xfrm>
                <a:off x="1212" y="2770"/>
                <a:ext cx="961" cy="2"/>
              </a:xfrm>
              <a:prstGeom prst="rect">
                <a:avLst/>
              </a:prstGeom>
              <a:solidFill>
                <a:srgbClr val="F9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Rectangle 544"/>
              <p:cNvSpPr>
                <a:spLocks noChangeArrowheads="1"/>
              </p:cNvSpPr>
              <p:nvPr/>
            </p:nvSpPr>
            <p:spPr bwMode="auto">
              <a:xfrm>
                <a:off x="1212" y="2772"/>
                <a:ext cx="961" cy="3"/>
              </a:xfrm>
              <a:prstGeom prst="rect">
                <a:avLst/>
              </a:prstGeom>
              <a:solidFill>
                <a:srgbClr val="F931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Rectangle 545"/>
              <p:cNvSpPr>
                <a:spLocks noChangeArrowheads="1"/>
              </p:cNvSpPr>
              <p:nvPr/>
            </p:nvSpPr>
            <p:spPr bwMode="auto">
              <a:xfrm>
                <a:off x="1212" y="2775"/>
                <a:ext cx="961" cy="2"/>
              </a:xfrm>
              <a:prstGeom prst="rect">
                <a:avLst/>
              </a:prstGeom>
              <a:solidFill>
                <a:srgbClr val="FA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Rectangle 546"/>
              <p:cNvSpPr>
                <a:spLocks noChangeArrowheads="1"/>
              </p:cNvSpPr>
              <p:nvPr/>
            </p:nvSpPr>
            <p:spPr bwMode="auto">
              <a:xfrm>
                <a:off x="1212" y="2777"/>
                <a:ext cx="961" cy="4"/>
              </a:xfrm>
              <a:prstGeom prst="rect">
                <a:avLst/>
              </a:prstGeom>
              <a:solidFill>
                <a:srgbClr val="FA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Rectangle 547"/>
              <p:cNvSpPr>
                <a:spLocks noChangeArrowheads="1"/>
              </p:cNvSpPr>
              <p:nvPr/>
            </p:nvSpPr>
            <p:spPr bwMode="auto">
              <a:xfrm>
                <a:off x="1212" y="2781"/>
                <a:ext cx="961" cy="1"/>
              </a:xfrm>
              <a:prstGeom prst="rect">
                <a:avLst/>
              </a:prstGeom>
              <a:solidFill>
                <a:srgbClr val="FB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" name="Rectangle 548"/>
              <p:cNvSpPr>
                <a:spLocks noChangeArrowheads="1"/>
              </p:cNvSpPr>
              <p:nvPr/>
            </p:nvSpPr>
            <p:spPr bwMode="auto">
              <a:xfrm>
                <a:off x="1212" y="2782"/>
                <a:ext cx="961" cy="2"/>
              </a:xfrm>
              <a:prstGeom prst="rect">
                <a:avLst/>
              </a:prstGeom>
              <a:solidFill>
                <a:srgbClr val="FB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Rectangle 549"/>
              <p:cNvSpPr>
                <a:spLocks noChangeArrowheads="1"/>
              </p:cNvSpPr>
              <p:nvPr/>
            </p:nvSpPr>
            <p:spPr bwMode="auto">
              <a:xfrm>
                <a:off x="1212" y="2784"/>
                <a:ext cx="961" cy="4"/>
              </a:xfrm>
              <a:prstGeom prst="rect">
                <a:avLst/>
              </a:prstGeom>
              <a:solidFill>
                <a:srgbClr val="FB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Rectangle 550"/>
              <p:cNvSpPr>
                <a:spLocks noChangeArrowheads="1"/>
              </p:cNvSpPr>
              <p:nvPr/>
            </p:nvSpPr>
            <p:spPr bwMode="auto">
              <a:xfrm>
                <a:off x="1212" y="2788"/>
                <a:ext cx="961" cy="2"/>
              </a:xfrm>
              <a:prstGeom prst="rect">
                <a:avLst/>
              </a:prstGeom>
              <a:solidFill>
                <a:srgbClr val="FC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Rectangle 551"/>
              <p:cNvSpPr>
                <a:spLocks noChangeArrowheads="1"/>
              </p:cNvSpPr>
              <p:nvPr/>
            </p:nvSpPr>
            <p:spPr bwMode="auto">
              <a:xfrm>
                <a:off x="1212" y="2790"/>
                <a:ext cx="961" cy="3"/>
              </a:xfrm>
              <a:prstGeom prst="rect">
                <a:avLst/>
              </a:prstGeom>
              <a:solidFill>
                <a:srgbClr val="FC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Rectangle 552"/>
              <p:cNvSpPr>
                <a:spLocks noChangeArrowheads="1"/>
              </p:cNvSpPr>
              <p:nvPr/>
            </p:nvSpPr>
            <p:spPr bwMode="auto">
              <a:xfrm>
                <a:off x="1212" y="2793"/>
                <a:ext cx="961" cy="2"/>
              </a:xfrm>
              <a:prstGeom prst="rect">
                <a:avLst/>
              </a:prstGeom>
              <a:solidFill>
                <a:srgbClr val="FC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Rectangle 553"/>
              <p:cNvSpPr>
                <a:spLocks noChangeArrowheads="1"/>
              </p:cNvSpPr>
              <p:nvPr/>
            </p:nvSpPr>
            <p:spPr bwMode="auto">
              <a:xfrm>
                <a:off x="1212" y="2795"/>
                <a:ext cx="961" cy="2"/>
              </a:xfrm>
              <a:prstGeom prst="rect">
                <a:avLst/>
              </a:prstGeom>
              <a:solidFill>
                <a:srgbClr val="FD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" name="Rectangle 554"/>
              <p:cNvSpPr>
                <a:spLocks noChangeArrowheads="1"/>
              </p:cNvSpPr>
              <p:nvPr/>
            </p:nvSpPr>
            <p:spPr bwMode="auto">
              <a:xfrm>
                <a:off x="1212" y="2797"/>
                <a:ext cx="961" cy="4"/>
              </a:xfrm>
              <a:prstGeom prst="rect">
                <a:avLst/>
              </a:prstGeom>
              <a:solidFill>
                <a:srgbClr val="FD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" name="Rectangle 555"/>
              <p:cNvSpPr>
                <a:spLocks noChangeArrowheads="1"/>
              </p:cNvSpPr>
              <p:nvPr/>
            </p:nvSpPr>
            <p:spPr bwMode="auto">
              <a:xfrm>
                <a:off x="1212" y="2801"/>
                <a:ext cx="961" cy="1"/>
              </a:xfrm>
              <a:prstGeom prst="rect">
                <a:avLst/>
              </a:prstGeom>
              <a:solidFill>
                <a:srgbClr val="FD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Rectangle 556"/>
              <p:cNvSpPr>
                <a:spLocks noChangeArrowheads="1"/>
              </p:cNvSpPr>
              <p:nvPr/>
            </p:nvSpPr>
            <p:spPr bwMode="auto">
              <a:xfrm>
                <a:off x="1212" y="2802"/>
                <a:ext cx="961" cy="4"/>
              </a:xfrm>
              <a:prstGeom prst="rect">
                <a:avLst/>
              </a:prstGeom>
              <a:solidFill>
                <a:srgbClr val="FD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Rectangle 557"/>
              <p:cNvSpPr>
                <a:spLocks noChangeArrowheads="1"/>
              </p:cNvSpPr>
              <p:nvPr/>
            </p:nvSpPr>
            <p:spPr bwMode="auto">
              <a:xfrm>
                <a:off x="1212" y="2806"/>
                <a:ext cx="961" cy="2"/>
              </a:xfrm>
              <a:prstGeom prst="rect">
                <a:avLst/>
              </a:prstGeom>
              <a:solidFill>
                <a:srgbClr val="FD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Rectangle 558"/>
              <p:cNvSpPr>
                <a:spLocks noChangeArrowheads="1"/>
              </p:cNvSpPr>
              <p:nvPr/>
            </p:nvSpPr>
            <p:spPr bwMode="auto">
              <a:xfrm>
                <a:off x="1212" y="2808"/>
                <a:ext cx="961" cy="2"/>
              </a:xfrm>
              <a:prstGeom prst="rect">
                <a:avLst/>
              </a:prstGeom>
              <a:solidFill>
                <a:srgbClr val="FE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Rectangle 559"/>
              <p:cNvSpPr>
                <a:spLocks noChangeArrowheads="1"/>
              </p:cNvSpPr>
              <p:nvPr/>
            </p:nvSpPr>
            <p:spPr bwMode="auto">
              <a:xfrm>
                <a:off x="1212" y="2810"/>
                <a:ext cx="961" cy="3"/>
              </a:xfrm>
              <a:prstGeom prst="rect">
                <a:avLst/>
              </a:prstGeom>
              <a:solidFill>
                <a:srgbClr val="FE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Rectangle 560"/>
              <p:cNvSpPr>
                <a:spLocks noChangeArrowheads="1"/>
              </p:cNvSpPr>
              <p:nvPr/>
            </p:nvSpPr>
            <p:spPr bwMode="auto">
              <a:xfrm>
                <a:off x="1212" y="2813"/>
                <a:ext cx="961" cy="2"/>
              </a:xfrm>
              <a:prstGeom prst="rect">
                <a:avLst/>
              </a:prstGeom>
              <a:solidFill>
                <a:srgbClr val="FE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" name="Rectangle 561"/>
              <p:cNvSpPr>
                <a:spLocks noChangeArrowheads="1"/>
              </p:cNvSpPr>
              <p:nvPr/>
            </p:nvSpPr>
            <p:spPr bwMode="auto">
              <a:xfrm>
                <a:off x="1212" y="2815"/>
                <a:ext cx="961" cy="4"/>
              </a:xfrm>
              <a:prstGeom prst="rect">
                <a:avLst/>
              </a:prstGeom>
              <a:solidFill>
                <a:srgbClr val="FE3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Rectangle 562"/>
              <p:cNvSpPr>
                <a:spLocks noChangeArrowheads="1"/>
              </p:cNvSpPr>
              <p:nvPr/>
            </p:nvSpPr>
            <p:spPr bwMode="auto">
              <a:xfrm>
                <a:off x="1212" y="2819"/>
                <a:ext cx="961" cy="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1" name="Freeform 563"/>
            <p:cNvSpPr>
              <a:spLocks/>
            </p:cNvSpPr>
            <p:nvPr/>
          </p:nvSpPr>
          <p:spPr bwMode="auto">
            <a:xfrm>
              <a:off x="1212" y="2121"/>
              <a:ext cx="960" cy="698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175"/>
                </a:cxn>
                <a:cxn ang="0">
                  <a:pos x="0" y="175"/>
                </a:cxn>
                <a:cxn ang="0">
                  <a:pos x="0" y="523"/>
                </a:cxn>
                <a:cxn ang="0">
                  <a:pos x="720" y="523"/>
                </a:cxn>
                <a:cxn ang="0">
                  <a:pos x="720" y="698"/>
                </a:cxn>
                <a:cxn ang="0">
                  <a:pos x="960" y="349"/>
                </a:cxn>
                <a:cxn ang="0">
                  <a:pos x="720" y="0"/>
                </a:cxn>
              </a:cxnLst>
              <a:rect l="0" t="0" r="r" b="b"/>
              <a:pathLst>
                <a:path w="960" h="698">
                  <a:moveTo>
                    <a:pt x="720" y="0"/>
                  </a:moveTo>
                  <a:lnTo>
                    <a:pt x="720" y="175"/>
                  </a:lnTo>
                  <a:lnTo>
                    <a:pt x="0" y="175"/>
                  </a:lnTo>
                  <a:lnTo>
                    <a:pt x="0" y="523"/>
                  </a:lnTo>
                  <a:lnTo>
                    <a:pt x="720" y="523"/>
                  </a:lnTo>
                  <a:lnTo>
                    <a:pt x="720" y="698"/>
                  </a:lnTo>
                  <a:lnTo>
                    <a:pt x="960" y="349"/>
                  </a:lnTo>
                  <a:lnTo>
                    <a:pt x="72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23" name="Rectangle 4"/>
          <p:cNvSpPr>
            <a:spLocks noChangeArrowheads="1"/>
          </p:cNvSpPr>
          <p:nvPr/>
        </p:nvSpPr>
        <p:spPr bwMode="auto">
          <a:xfrm>
            <a:off x="7315200" y="4572000"/>
            <a:ext cx="381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4" name="Rectangle 4"/>
          <p:cNvSpPr>
            <a:spLocks noChangeArrowheads="1"/>
          </p:cNvSpPr>
          <p:nvPr/>
        </p:nvSpPr>
        <p:spPr bwMode="auto">
          <a:xfrm>
            <a:off x="7315200" y="4876800"/>
            <a:ext cx="381000" cy="9906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8" name="Group 705"/>
          <p:cNvGrpSpPr>
            <a:grpSpLocks/>
          </p:cNvGrpSpPr>
          <p:nvPr/>
        </p:nvGrpSpPr>
        <p:grpSpPr bwMode="auto">
          <a:xfrm>
            <a:off x="8001000" y="5029200"/>
            <a:ext cx="533400" cy="685800"/>
            <a:chOff x="3741" y="1729"/>
            <a:chExt cx="1397" cy="1397"/>
          </a:xfrm>
        </p:grpSpPr>
        <p:grpSp>
          <p:nvGrpSpPr>
            <p:cNvPr id="729" name="Group 706"/>
            <p:cNvGrpSpPr>
              <a:grpSpLocks/>
            </p:cNvGrpSpPr>
            <p:nvPr/>
          </p:nvGrpSpPr>
          <p:grpSpPr bwMode="auto">
            <a:xfrm>
              <a:off x="3741" y="1729"/>
              <a:ext cx="1397" cy="1397"/>
              <a:chOff x="3741" y="1729"/>
              <a:chExt cx="1397" cy="1397"/>
            </a:xfrm>
          </p:grpSpPr>
          <p:sp>
            <p:nvSpPr>
              <p:cNvPr id="731" name="Oval 707"/>
              <p:cNvSpPr>
                <a:spLocks noChangeArrowheads="1"/>
              </p:cNvSpPr>
              <p:nvPr/>
            </p:nvSpPr>
            <p:spPr bwMode="auto">
              <a:xfrm>
                <a:off x="3741" y="1729"/>
                <a:ext cx="1397" cy="139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2" name="Oval 708"/>
              <p:cNvSpPr>
                <a:spLocks noChangeArrowheads="1"/>
              </p:cNvSpPr>
              <p:nvPr/>
            </p:nvSpPr>
            <p:spPr bwMode="auto">
              <a:xfrm>
                <a:off x="3754" y="1742"/>
                <a:ext cx="1372" cy="137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3" name="Oval 709"/>
              <p:cNvSpPr>
                <a:spLocks noChangeArrowheads="1"/>
              </p:cNvSpPr>
              <p:nvPr/>
            </p:nvSpPr>
            <p:spPr bwMode="auto">
              <a:xfrm>
                <a:off x="3761" y="1749"/>
                <a:ext cx="1357" cy="135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4" name="Oval 710"/>
              <p:cNvSpPr>
                <a:spLocks noChangeArrowheads="1"/>
              </p:cNvSpPr>
              <p:nvPr/>
            </p:nvSpPr>
            <p:spPr bwMode="auto">
              <a:xfrm>
                <a:off x="3768" y="1756"/>
                <a:ext cx="1343" cy="134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5" name="Oval 711"/>
              <p:cNvSpPr>
                <a:spLocks noChangeArrowheads="1"/>
              </p:cNvSpPr>
              <p:nvPr/>
            </p:nvSpPr>
            <p:spPr bwMode="auto">
              <a:xfrm>
                <a:off x="3776" y="1763"/>
                <a:ext cx="1328" cy="132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6" name="Oval 712"/>
              <p:cNvSpPr>
                <a:spLocks noChangeArrowheads="1"/>
              </p:cNvSpPr>
              <p:nvPr/>
            </p:nvSpPr>
            <p:spPr bwMode="auto">
              <a:xfrm>
                <a:off x="3781" y="1769"/>
                <a:ext cx="1317" cy="131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" name="Oval 713"/>
              <p:cNvSpPr>
                <a:spLocks noChangeArrowheads="1"/>
              </p:cNvSpPr>
              <p:nvPr/>
            </p:nvSpPr>
            <p:spPr bwMode="auto">
              <a:xfrm>
                <a:off x="3788" y="1776"/>
                <a:ext cx="1303" cy="130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8" name="Oval 714"/>
              <p:cNvSpPr>
                <a:spLocks noChangeArrowheads="1"/>
              </p:cNvSpPr>
              <p:nvPr/>
            </p:nvSpPr>
            <p:spPr bwMode="auto">
              <a:xfrm>
                <a:off x="3796" y="1783"/>
                <a:ext cx="1288" cy="128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" name="Oval 715"/>
              <p:cNvSpPr>
                <a:spLocks noChangeArrowheads="1"/>
              </p:cNvSpPr>
              <p:nvPr/>
            </p:nvSpPr>
            <p:spPr bwMode="auto">
              <a:xfrm>
                <a:off x="3803" y="1791"/>
                <a:ext cx="1273" cy="127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0" name="Oval 716"/>
              <p:cNvSpPr>
                <a:spLocks noChangeArrowheads="1"/>
              </p:cNvSpPr>
              <p:nvPr/>
            </p:nvSpPr>
            <p:spPr bwMode="auto">
              <a:xfrm>
                <a:off x="3810" y="1798"/>
                <a:ext cx="1259" cy="125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1" name="Oval 717"/>
              <p:cNvSpPr>
                <a:spLocks noChangeArrowheads="1"/>
              </p:cNvSpPr>
              <p:nvPr/>
            </p:nvSpPr>
            <p:spPr bwMode="auto">
              <a:xfrm>
                <a:off x="3816" y="1803"/>
                <a:ext cx="1248" cy="124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2" name="Oval 718"/>
              <p:cNvSpPr>
                <a:spLocks noChangeArrowheads="1"/>
              </p:cNvSpPr>
              <p:nvPr/>
            </p:nvSpPr>
            <p:spPr bwMode="auto">
              <a:xfrm>
                <a:off x="3823" y="1811"/>
                <a:ext cx="1233" cy="123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3" name="Oval 719"/>
              <p:cNvSpPr>
                <a:spLocks noChangeArrowheads="1"/>
              </p:cNvSpPr>
              <p:nvPr/>
            </p:nvSpPr>
            <p:spPr bwMode="auto">
              <a:xfrm>
                <a:off x="3830" y="1818"/>
                <a:ext cx="1219" cy="121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4" name="Oval 720"/>
              <p:cNvSpPr>
                <a:spLocks noChangeArrowheads="1"/>
              </p:cNvSpPr>
              <p:nvPr/>
            </p:nvSpPr>
            <p:spPr bwMode="auto">
              <a:xfrm>
                <a:off x="3837" y="1825"/>
                <a:ext cx="1205" cy="120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5" name="Oval 721"/>
              <p:cNvSpPr>
                <a:spLocks noChangeArrowheads="1"/>
              </p:cNvSpPr>
              <p:nvPr/>
            </p:nvSpPr>
            <p:spPr bwMode="auto">
              <a:xfrm>
                <a:off x="3845" y="1832"/>
                <a:ext cx="1190" cy="119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6" name="Oval 722"/>
              <p:cNvSpPr>
                <a:spLocks noChangeArrowheads="1"/>
              </p:cNvSpPr>
              <p:nvPr/>
            </p:nvSpPr>
            <p:spPr bwMode="auto">
              <a:xfrm>
                <a:off x="3850" y="1838"/>
                <a:ext cx="1179" cy="117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7" name="Oval 723"/>
              <p:cNvSpPr>
                <a:spLocks noChangeArrowheads="1"/>
              </p:cNvSpPr>
              <p:nvPr/>
            </p:nvSpPr>
            <p:spPr bwMode="auto">
              <a:xfrm>
                <a:off x="3857" y="1845"/>
                <a:ext cx="1165" cy="116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8" name="Oval 724"/>
              <p:cNvSpPr>
                <a:spLocks noChangeArrowheads="1"/>
              </p:cNvSpPr>
              <p:nvPr/>
            </p:nvSpPr>
            <p:spPr bwMode="auto">
              <a:xfrm>
                <a:off x="3865" y="1852"/>
                <a:ext cx="1150" cy="115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9" name="Oval 725"/>
              <p:cNvSpPr>
                <a:spLocks noChangeArrowheads="1"/>
              </p:cNvSpPr>
              <p:nvPr/>
            </p:nvSpPr>
            <p:spPr bwMode="auto">
              <a:xfrm>
                <a:off x="3872" y="1860"/>
                <a:ext cx="1135" cy="113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0" name="Oval 726"/>
              <p:cNvSpPr>
                <a:spLocks noChangeArrowheads="1"/>
              </p:cNvSpPr>
              <p:nvPr/>
            </p:nvSpPr>
            <p:spPr bwMode="auto">
              <a:xfrm>
                <a:off x="3879" y="1867"/>
                <a:ext cx="1121" cy="112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1" name="Oval 727"/>
              <p:cNvSpPr>
                <a:spLocks noChangeArrowheads="1"/>
              </p:cNvSpPr>
              <p:nvPr/>
            </p:nvSpPr>
            <p:spPr bwMode="auto">
              <a:xfrm>
                <a:off x="3887" y="1874"/>
                <a:ext cx="1106" cy="110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2" name="Oval 728"/>
              <p:cNvSpPr>
                <a:spLocks noChangeArrowheads="1"/>
              </p:cNvSpPr>
              <p:nvPr/>
            </p:nvSpPr>
            <p:spPr bwMode="auto">
              <a:xfrm>
                <a:off x="3892" y="1880"/>
                <a:ext cx="1095" cy="109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3" name="Oval 729"/>
              <p:cNvSpPr>
                <a:spLocks noChangeArrowheads="1"/>
              </p:cNvSpPr>
              <p:nvPr/>
            </p:nvSpPr>
            <p:spPr bwMode="auto">
              <a:xfrm>
                <a:off x="3899" y="1887"/>
                <a:ext cx="1081" cy="108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4" name="Oval 730"/>
              <p:cNvSpPr>
                <a:spLocks noChangeArrowheads="1"/>
              </p:cNvSpPr>
              <p:nvPr/>
            </p:nvSpPr>
            <p:spPr bwMode="auto">
              <a:xfrm>
                <a:off x="3907" y="1894"/>
                <a:ext cx="1066" cy="106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5" name="Oval 731"/>
              <p:cNvSpPr>
                <a:spLocks noChangeArrowheads="1"/>
              </p:cNvSpPr>
              <p:nvPr/>
            </p:nvSpPr>
            <p:spPr bwMode="auto">
              <a:xfrm>
                <a:off x="3914" y="1901"/>
                <a:ext cx="1052" cy="105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6" name="Oval 732"/>
              <p:cNvSpPr>
                <a:spLocks noChangeArrowheads="1"/>
              </p:cNvSpPr>
              <p:nvPr/>
            </p:nvSpPr>
            <p:spPr bwMode="auto">
              <a:xfrm>
                <a:off x="3921" y="1909"/>
                <a:ext cx="1039" cy="103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7" name="Oval 733"/>
              <p:cNvSpPr>
                <a:spLocks noChangeArrowheads="1"/>
              </p:cNvSpPr>
              <p:nvPr/>
            </p:nvSpPr>
            <p:spPr bwMode="auto">
              <a:xfrm>
                <a:off x="3927" y="1914"/>
                <a:ext cx="1028" cy="102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" name="Oval 734"/>
              <p:cNvSpPr>
                <a:spLocks noChangeArrowheads="1"/>
              </p:cNvSpPr>
              <p:nvPr/>
            </p:nvSpPr>
            <p:spPr bwMode="auto">
              <a:xfrm>
                <a:off x="3934" y="1921"/>
                <a:ext cx="1013" cy="101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9" name="Oval 735"/>
              <p:cNvSpPr>
                <a:spLocks noChangeArrowheads="1"/>
              </p:cNvSpPr>
              <p:nvPr/>
            </p:nvSpPr>
            <p:spPr bwMode="auto">
              <a:xfrm>
                <a:off x="3941" y="1929"/>
                <a:ext cx="999" cy="99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0" name="Oval 736"/>
              <p:cNvSpPr>
                <a:spLocks noChangeArrowheads="1"/>
              </p:cNvSpPr>
              <p:nvPr/>
            </p:nvSpPr>
            <p:spPr bwMode="auto">
              <a:xfrm>
                <a:off x="3948" y="1936"/>
                <a:ext cx="985" cy="98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1" name="Oval 737"/>
              <p:cNvSpPr>
                <a:spLocks noChangeArrowheads="1"/>
              </p:cNvSpPr>
              <p:nvPr/>
            </p:nvSpPr>
            <p:spPr bwMode="auto">
              <a:xfrm>
                <a:off x="3956" y="1943"/>
                <a:ext cx="970" cy="97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2" name="Oval 738"/>
              <p:cNvSpPr>
                <a:spLocks noChangeArrowheads="1"/>
              </p:cNvSpPr>
              <p:nvPr/>
            </p:nvSpPr>
            <p:spPr bwMode="auto">
              <a:xfrm>
                <a:off x="3961" y="1949"/>
                <a:ext cx="959" cy="95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3" name="Oval 739"/>
              <p:cNvSpPr>
                <a:spLocks noChangeArrowheads="1"/>
              </p:cNvSpPr>
              <p:nvPr/>
            </p:nvSpPr>
            <p:spPr bwMode="auto">
              <a:xfrm>
                <a:off x="3968" y="1956"/>
                <a:ext cx="945" cy="94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4" name="Oval 740"/>
              <p:cNvSpPr>
                <a:spLocks noChangeArrowheads="1"/>
              </p:cNvSpPr>
              <p:nvPr/>
            </p:nvSpPr>
            <p:spPr bwMode="auto">
              <a:xfrm>
                <a:off x="3976" y="1963"/>
                <a:ext cx="930" cy="93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5" name="Oval 741"/>
              <p:cNvSpPr>
                <a:spLocks noChangeArrowheads="1"/>
              </p:cNvSpPr>
              <p:nvPr/>
            </p:nvSpPr>
            <p:spPr bwMode="auto">
              <a:xfrm>
                <a:off x="3983" y="1970"/>
                <a:ext cx="915" cy="91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6" name="Oval 742"/>
              <p:cNvSpPr>
                <a:spLocks noChangeArrowheads="1"/>
              </p:cNvSpPr>
              <p:nvPr/>
            </p:nvSpPr>
            <p:spPr bwMode="auto">
              <a:xfrm>
                <a:off x="3990" y="1978"/>
                <a:ext cx="901" cy="90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7" name="Oval 743"/>
              <p:cNvSpPr>
                <a:spLocks noChangeArrowheads="1"/>
              </p:cNvSpPr>
              <p:nvPr/>
            </p:nvSpPr>
            <p:spPr bwMode="auto">
              <a:xfrm>
                <a:off x="3997" y="1985"/>
                <a:ext cx="887" cy="88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8" name="Oval 744"/>
              <p:cNvSpPr>
                <a:spLocks noChangeArrowheads="1"/>
              </p:cNvSpPr>
              <p:nvPr/>
            </p:nvSpPr>
            <p:spPr bwMode="auto">
              <a:xfrm>
                <a:off x="4003" y="1990"/>
                <a:ext cx="875" cy="87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9" name="Oval 745"/>
              <p:cNvSpPr>
                <a:spLocks noChangeArrowheads="1"/>
              </p:cNvSpPr>
              <p:nvPr/>
            </p:nvSpPr>
            <p:spPr bwMode="auto">
              <a:xfrm>
                <a:off x="4010" y="1998"/>
                <a:ext cx="861" cy="86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0" name="Oval 746"/>
              <p:cNvSpPr>
                <a:spLocks noChangeArrowheads="1"/>
              </p:cNvSpPr>
              <p:nvPr/>
            </p:nvSpPr>
            <p:spPr bwMode="auto">
              <a:xfrm>
                <a:off x="4017" y="2005"/>
                <a:ext cx="847" cy="84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1" name="Oval 747"/>
              <p:cNvSpPr>
                <a:spLocks noChangeArrowheads="1"/>
              </p:cNvSpPr>
              <p:nvPr/>
            </p:nvSpPr>
            <p:spPr bwMode="auto">
              <a:xfrm>
                <a:off x="4025" y="2012"/>
                <a:ext cx="832" cy="83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2" name="Oval 748"/>
              <p:cNvSpPr>
                <a:spLocks noChangeArrowheads="1"/>
              </p:cNvSpPr>
              <p:nvPr/>
            </p:nvSpPr>
            <p:spPr bwMode="auto">
              <a:xfrm>
                <a:off x="4032" y="2019"/>
                <a:ext cx="817" cy="81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3" name="Oval 749"/>
              <p:cNvSpPr>
                <a:spLocks noChangeArrowheads="1"/>
              </p:cNvSpPr>
              <p:nvPr/>
            </p:nvSpPr>
            <p:spPr bwMode="auto">
              <a:xfrm>
                <a:off x="4037" y="2025"/>
                <a:ext cx="807" cy="80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4" name="Oval 750"/>
              <p:cNvSpPr>
                <a:spLocks noChangeArrowheads="1"/>
              </p:cNvSpPr>
              <p:nvPr/>
            </p:nvSpPr>
            <p:spPr bwMode="auto">
              <a:xfrm>
                <a:off x="4045" y="2032"/>
                <a:ext cx="792" cy="79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5" name="Oval 751"/>
              <p:cNvSpPr>
                <a:spLocks noChangeArrowheads="1"/>
              </p:cNvSpPr>
              <p:nvPr/>
            </p:nvSpPr>
            <p:spPr bwMode="auto">
              <a:xfrm>
                <a:off x="4052" y="2039"/>
                <a:ext cx="777" cy="77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6" name="Oval 752"/>
              <p:cNvSpPr>
                <a:spLocks noChangeArrowheads="1"/>
              </p:cNvSpPr>
              <p:nvPr/>
            </p:nvSpPr>
            <p:spPr bwMode="auto">
              <a:xfrm>
                <a:off x="4059" y="2047"/>
                <a:ext cx="763" cy="76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7" name="Oval 753"/>
              <p:cNvSpPr>
                <a:spLocks noChangeArrowheads="1"/>
              </p:cNvSpPr>
              <p:nvPr/>
            </p:nvSpPr>
            <p:spPr bwMode="auto">
              <a:xfrm>
                <a:off x="4066" y="2054"/>
                <a:ext cx="749" cy="74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8" name="Oval 754"/>
              <p:cNvSpPr>
                <a:spLocks noChangeArrowheads="1"/>
              </p:cNvSpPr>
              <p:nvPr/>
            </p:nvSpPr>
            <p:spPr bwMode="auto">
              <a:xfrm>
                <a:off x="4072" y="2059"/>
                <a:ext cx="737" cy="73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9" name="Oval 755"/>
              <p:cNvSpPr>
                <a:spLocks noChangeArrowheads="1"/>
              </p:cNvSpPr>
              <p:nvPr/>
            </p:nvSpPr>
            <p:spPr bwMode="auto">
              <a:xfrm>
                <a:off x="4079" y="2067"/>
                <a:ext cx="723" cy="72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0" name="Oval 756"/>
              <p:cNvSpPr>
                <a:spLocks noChangeArrowheads="1"/>
              </p:cNvSpPr>
              <p:nvPr/>
            </p:nvSpPr>
            <p:spPr bwMode="auto">
              <a:xfrm>
                <a:off x="4086" y="2074"/>
                <a:ext cx="709" cy="70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1" name="Oval 757"/>
              <p:cNvSpPr>
                <a:spLocks noChangeArrowheads="1"/>
              </p:cNvSpPr>
              <p:nvPr/>
            </p:nvSpPr>
            <p:spPr bwMode="auto">
              <a:xfrm>
                <a:off x="4094" y="2081"/>
                <a:ext cx="694" cy="69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2" name="Oval 758"/>
              <p:cNvSpPr>
                <a:spLocks noChangeArrowheads="1"/>
              </p:cNvSpPr>
              <p:nvPr/>
            </p:nvSpPr>
            <p:spPr bwMode="auto">
              <a:xfrm>
                <a:off x="4101" y="2089"/>
                <a:ext cx="679" cy="67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3" name="Oval 759"/>
              <p:cNvSpPr>
                <a:spLocks noChangeArrowheads="1"/>
              </p:cNvSpPr>
              <p:nvPr/>
            </p:nvSpPr>
            <p:spPr bwMode="auto">
              <a:xfrm>
                <a:off x="4108" y="2096"/>
                <a:ext cx="665" cy="66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4" name="Oval 760"/>
              <p:cNvSpPr>
                <a:spLocks noChangeArrowheads="1"/>
              </p:cNvSpPr>
              <p:nvPr/>
            </p:nvSpPr>
            <p:spPr bwMode="auto">
              <a:xfrm>
                <a:off x="4114" y="2101"/>
                <a:ext cx="654" cy="65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5" name="Oval 761"/>
              <p:cNvSpPr>
                <a:spLocks noChangeArrowheads="1"/>
              </p:cNvSpPr>
              <p:nvPr/>
            </p:nvSpPr>
            <p:spPr bwMode="auto">
              <a:xfrm>
                <a:off x="4121" y="2108"/>
                <a:ext cx="639" cy="64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6" name="Oval 762"/>
              <p:cNvSpPr>
                <a:spLocks noChangeArrowheads="1"/>
              </p:cNvSpPr>
              <p:nvPr/>
            </p:nvSpPr>
            <p:spPr bwMode="auto">
              <a:xfrm>
                <a:off x="4128" y="2116"/>
                <a:ext cx="625" cy="62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7" name="Oval 763"/>
              <p:cNvSpPr>
                <a:spLocks noChangeArrowheads="1"/>
              </p:cNvSpPr>
              <p:nvPr/>
            </p:nvSpPr>
            <p:spPr bwMode="auto">
              <a:xfrm>
                <a:off x="4135" y="2123"/>
                <a:ext cx="611" cy="61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" name="Oval 764"/>
              <p:cNvSpPr>
                <a:spLocks noChangeArrowheads="1"/>
              </p:cNvSpPr>
              <p:nvPr/>
            </p:nvSpPr>
            <p:spPr bwMode="auto">
              <a:xfrm>
                <a:off x="4143" y="2130"/>
                <a:ext cx="596" cy="59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9" name="Oval 765"/>
              <p:cNvSpPr>
                <a:spLocks noChangeArrowheads="1"/>
              </p:cNvSpPr>
              <p:nvPr/>
            </p:nvSpPr>
            <p:spPr bwMode="auto">
              <a:xfrm>
                <a:off x="4148" y="2136"/>
                <a:ext cx="585" cy="585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0" name="Oval 766"/>
              <p:cNvSpPr>
                <a:spLocks noChangeArrowheads="1"/>
              </p:cNvSpPr>
              <p:nvPr/>
            </p:nvSpPr>
            <p:spPr bwMode="auto">
              <a:xfrm>
                <a:off x="4155" y="2143"/>
                <a:ext cx="571" cy="57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1" name="Oval 767"/>
              <p:cNvSpPr>
                <a:spLocks noChangeArrowheads="1"/>
              </p:cNvSpPr>
              <p:nvPr/>
            </p:nvSpPr>
            <p:spPr bwMode="auto">
              <a:xfrm>
                <a:off x="4163" y="2150"/>
                <a:ext cx="556" cy="55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2" name="Oval 768"/>
              <p:cNvSpPr>
                <a:spLocks noChangeArrowheads="1"/>
              </p:cNvSpPr>
              <p:nvPr/>
            </p:nvSpPr>
            <p:spPr bwMode="auto">
              <a:xfrm>
                <a:off x="4170" y="2158"/>
                <a:ext cx="541" cy="54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3" name="Oval 769"/>
              <p:cNvSpPr>
                <a:spLocks noChangeArrowheads="1"/>
              </p:cNvSpPr>
              <p:nvPr/>
            </p:nvSpPr>
            <p:spPr bwMode="auto">
              <a:xfrm>
                <a:off x="4177" y="2165"/>
                <a:ext cx="527" cy="52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4" name="Oval 770"/>
              <p:cNvSpPr>
                <a:spLocks noChangeArrowheads="1"/>
              </p:cNvSpPr>
              <p:nvPr/>
            </p:nvSpPr>
            <p:spPr bwMode="auto">
              <a:xfrm>
                <a:off x="4183" y="2170"/>
                <a:ext cx="516" cy="51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5" name="Oval 771"/>
              <p:cNvSpPr>
                <a:spLocks noChangeArrowheads="1"/>
              </p:cNvSpPr>
              <p:nvPr/>
            </p:nvSpPr>
            <p:spPr bwMode="auto">
              <a:xfrm>
                <a:off x="4190" y="2178"/>
                <a:ext cx="501" cy="50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6" name="Oval 772"/>
              <p:cNvSpPr>
                <a:spLocks noChangeArrowheads="1"/>
              </p:cNvSpPr>
              <p:nvPr/>
            </p:nvSpPr>
            <p:spPr bwMode="auto">
              <a:xfrm>
                <a:off x="4197" y="2185"/>
                <a:ext cx="487" cy="48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7" name="Oval 773"/>
              <p:cNvSpPr>
                <a:spLocks noChangeArrowheads="1"/>
              </p:cNvSpPr>
              <p:nvPr/>
            </p:nvSpPr>
            <p:spPr bwMode="auto">
              <a:xfrm>
                <a:off x="4204" y="2192"/>
                <a:ext cx="473" cy="47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8" name="Oval 774"/>
              <p:cNvSpPr>
                <a:spLocks noChangeArrowheads="1"/>
              </p:cNvSpPr>
              <p:nvPr/>
            </p:nvSpPr>
            <p:spPr bwMode="auto">
              <a:xfrm>
                <a:off x="4212" y="2199"/>
                <a:ext cx="458" cy="45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9" name="Oval 775"/>
              <p:cNvSpPr>
                <a:spLocks noChangeArrowheads="1"/>
              </p:cNvSpPr>
              <p:nvPr/>
            </p:nvSpPr>
            <p:spPr bwMode="auto">
              <a:xfrm>
                <a:off x="4219" y="2207"/>
                <a:ext cx="443" cy="44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0" name="Oval 776"/>
              <p:cNvSpPr>
                <a:spLocks noChangeArrowheads="1"/>
              </p:cNvSpPr>
              <p:nvPr/>
            </p:nvSpPr>
            <p:spPr bwMode="auto">
              <a:xfrm>
                <a:off x="4224" y="2212"/>
                <a:ext cx="433" cy="43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1" name="Oval 777"/>
              <p:cNvSpPr>
                <a:spLocks noChangeArrowheads="1"/>
              </p:cNvSpPr>
              <p:nvPr/>
            </p:nvSpPr>
            <p:spPr bwMode="auto">
              <a:xfrm>
                <a:off x="4232" y="2219"/>
                <a:ext cx="418" cy="41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2" name="Oval 778"/>
              <p:cNvSpPr>
                <a:spLocks noChangeArrowheads="1"/>
              </p:cNvSpPr>
              <p:nvPr/>
            </p:nvSpPr>
            <p:spPr bwMode="auto">
              <a:xfrm>
                <a:off x="4239" y="2227"/>
                <a:ext cx="403" cy="40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3" name="Oval 779"/>
              <p:cNvSpPr>
                <a:spLocks noChangeArrowheads="1"/>
              </p:cNvSpPr>
              <p:nvPr/>
            </p:nvSpPr>
            <p:spPr bwMode="auto">
              <a:xfrm>
                <a:off x="4246" y="2234"/>
                <a:ext cx="389" cy="38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4" name="Oval 780"/>
              <p:cNvSpPr>
                <a:spLocks noChangeArrowheads="1"/>
              </p:cNvSpPr>
              <p:nvPr/>
            </p:nvSpPr>
            <p:spPr bwMode="auto">
              <a:xfrm>
                <a:off x="4254" y="2241"/>
                <a:ext cx="374" cy="37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5" name="Oval 781"/>
              <p:cNvSpPr>
                <a:spLocks noChangeArrowheads="1"/>
              </p:cNvSpPr>
              <p:nvPr/>
            </p:nvSpPr>
            <p:spPr bwMode="auto">
              <a:xfrm>
                <a:off x="4259" y="2247"/>
                <a:ext cx="363" cy="363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6" name="Oval 782"/>
              <p:cNvSpPr>
                <a:spLocks noChangeArrowheads="1"/>
              </p:cNvSpPr>
              <p:nvPr/>
            </p:nvSpPr>
            <p:spPr bwMode="auto">
              <a:xfrm>
                <a:off x="4266" y="2254"/>
                <a:ext cx="351" cy="35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7" name="Oval 783"/>
              <p:cNvSpPr>
                <a:spLocks noChangeArrowheads="1"/>
              </p:cNvSpPr>
              <p:nvPr/>
            </p:nvSpPr>
            <p:spPr bwMode="auto">
              <a:xfrm>
                <a:off x="4273" y="2261"/>
                <a:ext cx="337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8" name="Oval 784"/>
              <p:cNvSpPr>
                <a:spLocks noChangeArrowheads="1"/>
              </p:cNvSpPr>
              <p:nvPr/>
            </p:nvSpPr>
            <p:spPr bwMode="auto">
              <a:xfrm>
                <a:off x="4281" y="2268"/>
                <a:ext cx="321" cy="32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9" name="Oval 785"/>
              <p:cNvSpPr>
                <a:spLocks noChangeArrowheads="1"/>
              </p:cNvSpPr>
              <p:nvPr/>
            </p:nvSpPr>
            <p:spPr bwMode="auto">
              <a:xfrm>
                <a:off x="4288" y="2276"/>
                <a:ext cx="307" cy="30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0" name="Oval 786"/>
              <p:cNvSpPr>
                <a:spLocks noChangeArrowheads="1"/>
              </p:cNvSpPr>
              <p:nvPr/>
            </p:nvSpPr>
            <p:spPr bwMode="auto">
              <a:xfrm>
                <a:off x="4293" y="2281"/>
                <a:ext cx="297" cy="29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1" name="Oval 787"/>
              <p:cNvSpPr>
                <a:spLocks noChangeArrowheads="1"/>
              </p:cNvSpPr>
              <p:nvPr/>
            </p:nvSpPr>
            <p:spPr bwMode="auto">
              <a:xfrm>
                <a:off x="4301" y="2288"/>
                <a:ext cx="281" cy="28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2" name="Oval 788"/>
              <p:cNvSpPr>
                <a:spLocks noChangeArrowheads="1"/>
              </p:cNvSpPr>
              <p:nvPr/>
            </p:nvSpPr>
            <p:spPr bwMode="auto">
              <a:xfrm>
                <a:off x="4308" y="2296"/>
                <a:ext cx="267" cy="267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3" name="Oval 789"/>
              <p:cNvSpPr>
                <a:spLocks noChangeArrowheads="1"/>
              </p:cNvSpPr>
              <p:nvPr/>
            </p:nvSpPr>
            <p:spPr bwMode="auto">
              <a:xfrm>
                <a:off x="4315" y="2303"/>
                <a:ext cx="253" cy="25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4" name="Oval 790"/>
              <p:cNvSpPr>
                <a:spLocks noChangeArrowheads="1"/>
              </p:cNvSpPr>
              <p:nvPr/>
            </p:nvSpPr>
            <p:spPr bwMode="auto">
              <a:xfrm>
                <a:off x="4323" y="2310"/>
                <a:ext cx="238" cy="23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5" name="Oval 791"/>
              <p:cNvSpPr>
                <a:spLocks noChangeArrowheads="1"/>
              </p:cNvSpPr>
              <p:nvPr/>
            </p:nvSpPr>
            <p:spPr bwMode="auto">
              <a:xfrm>
                <a:off x="4330" y="2317"/>
                <a:ext cx="223" cy="22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6" name="Oval 792"/>
              <p:cNvSpPr>
                <a:spLocks noChangeArrowheads="1"/>
              </p:cNvSpPr>
              <p:nvPr/>
            </p:nvSpPr>
            <p:spPr bwMode="auto">
              <a:xfrm>
                <a:off x="4335" y="2323"/>
                <a:ext cx="213" cy="212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7" name="Oval 793"/>
              <p:cNvSpPr>
                <a:spLocks noChangeArrowheads="1"/>
              </p:cNvSpPr>
              <p:nvPr/>
            </p:nvSpPr>
            <p:spPr bwMode="auto">
              <a:xfrm>
                <a:off x="4343" y="2330"/>
                <a:ext cx="198" cy="19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8" name="Oval 794"/>
              <p:cNvSpPr>
                <a:spLocks noChangeArrowheads="1"/>
              </p:cNvSpPr>
              <p:nvPr/>
            </p:nvSpPr>
            <p:spPr bwMode="auto">
              <a:xfrm>
                <a:off x="4350" y="2337"/>
                <a:ext cx="183" cy="18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9" name="Oval 795"/>
              <p:cNvSpPr>
                <a:spLocks noChangeArrowheads="1"/>
              </p:cNvSpPr>
              <p:nvPr/>
            </p:nvSpPr>
            <p:spPr bwMode="auto">
              <a:xfrm>
                <a:off x="4357" y="2345"/>
                <a:ext cx="169" cy="16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" name="Oval 796"/>
              <p:cNvSpPr>
                <a:spLocks noChangeArrowheads="1"/>
              </p:cNvSpPr>
              <p:nvPr/>
            </p:nvSpPr>
            <p:spPr bwMode="auto">
              <a:xfrm>
                <a:off x="4364" y="2352"/>
                <a:ext cx="155" cy="15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1" name="Oval 797"/>
              <p:cNvSpPr>
                <a:spLocks noChangeArrowheads="1"/>
              </p:cNvSpPr>
              <p:nvPr/>
            </p:nvSpPr>
            <p:spPr bwMode="auto">
              <a:xfrm>
                <a:off x="4370" y="2357"/>
                <a:ext cx="143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2" name="Oval 798"/>
              <p:cNvSpPr>
                <a:spLocks noChangeArrowheads="1"/>
              </p:cNvSpPr>
              <p:nvPr/>
            </p:nvSpPr>
            <p:spPr bwMode="auto">
              <a:xfrm>
                <a:off x="4377" y="2365"/>
                <a:ext cx="129" cy="129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3" name="Oval 799"/>
              <p:cNvSpPr>
                <a:spLocks noChangeArrowheads="1"/>
              </p:cNvSpPr>
              <p:nvPr/>
            </p:nvSpPr>
            <p:spPr bwMode="auto">
              <a:xfrm>
                <a:off x="4384" y="2372"/>
                <a:ext cx="115" cy="11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4" name="Oval 800"/>
              <p:cNvSpPr>
                <a:spLocks noChangeArrowheads="1"/>
              </p:cNvSpPr>
              <p:nvPr/>
            </p:nvSpPr>
            <p:spPr bwMode="auto">
              <a:xfrm>
                <a:off x="4392" y="2379"/>
                <a:ext cx="99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5" name="Oval 801"/>
              <p:cNvSpPr>
                <a:spLocks noChangeArrowheads="1"/>
              </p:cNvSpPr>
              <p:nvPr/>
            </p:nvSpPr>
            <p:spPr bwMode="auto">
              <a:xfrm>
                <a:off x="4399" y="2386"/>
                <a:ext cx="85" cy="8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6" name="Oval 802"/>
              <p:cNvSpPr>
                <a:spLocks noChangeArrowheads="1"/>
              </p:cNvSpPr>
              <p:nvPr/>
            </p:nvSpPr>
            <p:spPr bwMode="auto">
              <a:xfrm>
                <a:off x="4404" y="2392"/>
                <a:ext cx="75" cy="74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7" name="Oval 803"/>
              <p:cNvSpPr>
                <a:spLocks noChangeArrowheads="1"/>
              </p:cNvSpPr>
              <p:nvPr/>
            </p:nvSpPr>
            <p:spPr bwMode="auto">
              <a:xfrm>
                <a:off x="4412" y="2399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8" name="Oval 804"/>
              <p:cNvSpPr>
                <a:spLocks noChangeArrowheads="1"/>
              </p:cNvSpPr>
              <p:nvPr/>
            </p:nvSpPr>
            <p:spPr bwMode="auto">
              <a:xfrm>
                <a:off x="4419" y="2406"/>
                <a:ext cx="45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9" name="Oval 805"/>
              <p:cNvSpPr>
                <a:spLocks noChangeArrowheads="1"/>
              </p:cNvSpPr>
              <p:nvPr/>
            </p:nvSpPr>
            <p:spPr bwMode="auto">
              <a:xfrm>
                <a:off x="4426" y="2414"/>
                <a:ext cx="31" cy="31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0" name="Oval 806"/>
              <p:cNvSpPr>
                <a:spLocks noChangeArrowheads="1"/>
              </p:cNvSpPr>
              <p:nvPr/>
            </p:nvSpPr>
            <p:spPr bwMode="auto">
              <a:xfrm>
                <a:off x="4433" y="2421"/>
                <a:ext cx="17" cy="1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0" name="Oval 807"/>
            <p:cNvSpPr>
              <a:spLocks noChangeArrowheads="1"/>
            </p:cNvSpPr>
            <p:nvPr/>
          </p:nvSpPr>
          <p:spPr bwMode="auto">
            <a:xfrm>
              <a:off x="3741" y="1729"/>
              <a:ext cx="1397" cy="1397"/>
            </a:xfrm>
            <a:prstGeom prst="ellipse">
              <a:avLst/>
            </a:prstGeom>
            <a:solidFill>
              <a:srgbClr val="FF0000"/>
            </a:solidFill>
            <a:ln w="7938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32" name="Rectangle 4"/>
          <p:cNvSpPr>
            <a:spLocks noChangeArrowheads="1"/>
          </p:cNvSpPr>
          <p:nvPr/>
        </p:nvSpPr>
        <p:spPr bwMode="auto">
          <a:xfrm>
            <a:off x="6172200" y="5791200"/>
            <a:ext cx="10259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Probe beam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1" name="Group 564"/>
          <p:cNvGrpSpPr>
            <a:grpSpLocks/>
          </p:cNvGrpSpPr>
          <p:nvPr/>
        </p:nvGrpSpPr>
        <p:grpSpPr bwMode="auto">
          <a:xfrm>
            <a:off x="5918791" y="5256028"/>
            <a:ext cx="381000" cy="364272"/>
            <a:chOff x="602" y="2208"/>
            <a:chExt cx="525" cy="525"/>
          </a:xfrm>
        </p:grpSpPr>
        <p:grpSp>
          <p:nvGrpSpPr>
            <p:cNvPr id="833" name="Group 565"/>
            <p:cNvGrpSpPr>
              <a:grpSpLocks/>
            </p:cNvGrpSpPr>
            <p:nvPr/>
          </p:nvGrpSpPr>
          <p:grpSpPr bwMode="auto">
            <a:xfrm>
              <a:off x="602" y="2208"/>
              <a:ext cx="525" cy="525"/>
              <a:chOff x="602" y="2208"/>
              <a:chExt cx="525" cy="525"/>
            </a:xfrm>
          </p:grpSpPr>
          <p:sp>
            <p:nvSpPr>
              <p:cNvPr id="835" name="Oval 566"/>
              <p:cNvSpPr>
                <a:spLocks noChangeArrowheads="1"/>
              </p:cNvSpPr>
              <p:nvPr/>
            </p:nvSpPr>
            <p:spPr bwMode="auto">
              <a:xfrm>
                <a:off x="602" y="2208"/>
                <a:ext cx="525" cy="52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6" name="Oval 567"/>
              <p:cNvSpPr>
                <a:spLocks noChangeArrowheads="1"/>
              </p:cNvSpPr>
              <p:nvPr/>
            </p:nvSpPr>
            <p:spPr bwMode="auto">
              <a:xfrm>
                <a:off x="606" y="2212"/>
                <a:ext cx="517" cy="51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7" name="Oval 568"/>
              <p:cNvSpPr>
                <a:spLocks noChangeArrowheads="1"/>
              </p:cNvSpPr>
              <p:nvPr/>
            </p:nvSpPr>
            <p:spPr bwMode="auto">
              <a:xfrm>
                <a:off x="607" y="2214"/>
                <a:ext cx="515" cy="51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8" name="Oval 569"/>
              <p:cNvSpPr>
                <a:spLocks noChangeArrowheads="1"/>
              </p:cNvSpPr>
              <p:nvPr/>
            </p:nvSpPr>
            <p:spPr bwMode="auto">
              <a:xfrm>
                <a:off x="609" y="2216"/>
                <a:ext cx="511" cy="51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9" name="Oval 570"/>
              <p:cNvSpPr>
                <a:spLocks noChangeArrowheads="1"/>
              </p:cNvSpPr>
              <p:nvPr/>
            </p:nvSpPr>
            <p:spPr bwMode="auto">
              <a:xfrm>
                <a:off x="611" y="2217"/>
                <a:ext cx="507" cy="50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0" name="Oval 571"/>
              <p:cNvSpPr>
                <a:spLocks noChangeArrowheads="1"/>
              </p:cNvSpPr>
              <p:nvPr/>
            </p:nvSpPr>
            <p:spPr bwMode="auto">
              <a:xfrm>
                <a:off x="613" y="2219"/>
                <a:ext cx="503" cy="50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" name="Oval 572"/>
              <p:cNvSpPr>
                <a:spLocks noChangeArrowheads="1"/>
              </p:cNvSpPr>
              <p:nvPr/>
            </p:nvSpPr>
            <p:spPr bwMode="auto">
              <a:xfrm>
                <a:off x="615" y="2221"/>
                <a:ext cx="499" cy="50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2" name="Oval 573"/>
              <p:cNvSpPr>
                <a:spLocks noChangeArrowheads="1"/>
              </p:cNvSpPr>
              <p:nvPr/>
            </p:nvSpPr>
            <p:spPr bwMode="auto">
              <a:xfrm>
                <a:off x="617" y="2223"/>
                <a:ext cx="495" cy="49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3" name="Oval 574"/>
              <p:cNvSpPr>
                <a:spLocks noChangeArrowheads="1"/>
              </p:cNvSpPr>
              <p:nvPr/>
            </p:nvSpPr>
            <p:spPr bwMode="auto">
              <a:xfrm>
                <a:off x="618" y="2225"/>
                <a:ext cx="493" cy="49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" name="Oval 575"/>
              <p:cNvSpPr>
                <a:spLocks noChangeArrowheads="1"/>
              </p:cNvSpPr>
              <p:nvPr/>
            </p:nvSpPr>
            <p:spPr bwMode="auto">
              <a:xfrm>
                <a:off x="620" y="2227"/>
                <a:ext cx="489" cy="48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5" name="Oval 576"/>
              <p:cNvSpPr>
                <a:spLocks noChangeArrowheads="1"/>
              </p:cNvSpPr>
              <p:nvPr/>
            </p:nvSpPr>
            <p:spPr bwMode="auto">
              <a:xfrm>
                <a:off x="622" y="2228"/>
                <a:ext cx="485" cy="48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6" name="Oval 577"/>
              <p:cNvSpPr>
                <a:spLocks noChangeArrowheads="1"/>
              </p:cNvSpPr>
              <p:nvPr/>
            </p:nvSpPr>
            <p:spPr bwMode="auto">
              <a:xfrm>
                <a:off x="624" y="2230"/>
                <a:ext cx="481" cy="48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7" name="Oval 578"/>
              <p:cNvSpPr>
                <a:spLocks noChangeArrowheads="1"/>
              </p:cNvSpPr>
              <p:nvPr/>
            </p:nvSpPr>
            <p:spPr bwMode="auto">
              <a:xfrm>
                <a:off x="626" y="2232"/>
                <a:ext cx="477" cy="47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8" name="Oval 579"/>
              <p:cNvSpPr>
                <a:spLocks noChangeArrowheads="1"/>
              </p:cNvSpPr>
              <p:nvPr/>
            </p:nvSpPr>
            <p:spPr bwMode="auto">
              <a:xfrm>
                <a:off x="627" y="2234"/>
                <a:ext cx="475" cy="47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" name="Oval 580"/>
              <p:cNvSpPr>
                <a:spLocks noChangeArrowheads="1"/>
              </p:cNvSpPr>
              <p:nvPr/>
            </p:nvSpPr>
            <p:spPr bwMode="auto">
              <a:xfrm>
                <a:off x="629" y="2236"/>
                <a:ext cx="471" cy="47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" name="Oval 581"/>
              <p:cNvSpPr>
                <a:spLocks noChangeArrowheads="1"/>
              </p:cNvSpPr>
              <p:nvPr/>
            </p:nvSpPr>
            <p:spPr bwMode="auto">
              <a:xfrm>
                <a:off x="631" y="2237"/>
                <a:ext cx="467" cy="4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" name="Oval 582"/>
              <p:cNvSpPr>
                <a:spLocks noChangeArrowheads="1"/>
              </p:cNvSpPr>
              <p:nvPr/>
            </p:nvSpPr>
            <p:spPr bwMode="auto">
              <a:xfrm>
                <a:off x="633" y="2239"/>
                <a:ext cx="463" cy="46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2" name="Oval 583"/>
              <p:cNvSpPr>
                <a:spLocks noChangeArrowheads="1"/>
              </p:cNvSpPr>
              <p:nvPr/>
            </p:nvSpPr>
            <p:spPr bwMode="auto">
              <a:xfrm>
                <a:off x="635" y="2241"/>
                <a:ext cx="459" cy="46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3" name="Oval 584"/>
              <p:cNvSpPr>
                <a:spLocks noChangeArrowheads="1"/>
              </p:cNvSpPr>
              <p:nvPr/>
            </p:nvSpPr>
            <p:spPr bwMode="auto">
              <a:xfrm>
                <a:off x="637" y="2243"/>
                <a:ext cx="456" cy="45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4" name="Oval 585"/>
              <p:cNvSpPr>
                <a:spLocks noChangeArrowheads="1"/>
              </p:cNvSpPr>
              <p:nvPr/>
            </p:nvSpPr>
            <p:spPr bwMode="auto">
              <a:xfrm>
                <a:off x="640" y="2247"/>
                <a:ext cx="449" cy="44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5" name="Oval 586"/>
              <p:cNvSpPr>
                <a:spLocks noChangeArrowheads="1"/>
              </p:cNvSpPr>
              <p:nvPr/>
            </p:nvSpPr>
            <p:spPr bwMode="auto">
              <a:xfrm>
                <a:off x="642" y="2248"/>
                <a:ext cx="445" cy="44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6" name="Oval 587"/>
              <p:cNvSpPr>
                <a:spLocks noChangeArrowheads="1"/>
              </p:cNvSpPr>
              <p:nvPr/>
            </p:nvSpPr>
            <p:spPr bwMode="auto">
              <a:xfrm>
                <a:off x="644" y="2250"/>
                <a:ext cx="441" cy="44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7" name="Oval 588"/>
              <p:cNvSpPr>
                <a:spLocks noChangeArrowheads="1"/>
              </p:cNvSpPr>
              <p:nvPr/>
            </p:nvSpPr>
            <p:spPr bwMode="auto">
              <a:xfrm>
                <a:off x="646" y="2252"/>
                <a:ext cx="437" cy="43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8" name="Oval 589"/>
              <p:cNvSpPr>
                <a:spLocks noChangeArrowheads="1"/>
              </p:cNvSpPr>
              <p:nvPr/>
            </p:nvSpPr>
            <p:spPr bwMode="auto">
              <a:xfrm>
                <a:off x="647" y="2254"/>
                <a:ext cx="435" cy="43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9" name="Oval 590"/>
              <p:cNvSpPr>
                <a:spLocks noChangeArrowheads="1"/>
              </p:cNvSpPr>
              <p:nvPr/>
            </p:nvSpPr>
            <p:spPr bwMode="auto">
              <a:xfrm>
                <a:off x="649" y="2256"/>
                <a:ext cx="431" cy="43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0" name="Oval 591"/>
              <p:cNvSpPr>
                <a:spLocks noChangeArrowheads="1"/>
              </p:cNvSpPr>
              <p:nvPr/>
            </p:nvSpPr>
            <p:spPr bwMode="auto">
              <a:xfrm>
                <a:off x="651" y="2257"/>
                <a:ext cx="427" cy="42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1" name="Oval 592"/>
              <p:cNvSpPr>
                <a:spLocks noChangeArrowheads="1"/>
              </p:cNvSpPr>
              <p:nvPr/>
            </p:nvSpPr>
            <p:spPr bwMode="auto">
              <a:xfrm>
                <a:off x="653" y="2259"/>
                <a:ext cx="423" cy="42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2" name="Oval 593"/>
              <p:cNvSpPr>
                <a:spLocks noChangeArrowheads="1"/>
              </p:cNvSpPr>
              <p:nvPr/>
            </p:nvSpPr>
            <p:spPr bwMode="auto">
              <a:xfrm>
                <a:off x="655" y="2261"/>
                <a:ext cx="419" cy="42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3" name="Oval 594"/>
              <p:cNvSpPr>
                <a:spLocks noChangeArrowheads="1"/>
              </p:cNvSpPr>
              <p:nvPr/>
            </p:nvSpPr>
            <p:spPr bwMode="auto">
              <a:xfrm>
                <a:off x="657" y="2263"/>
                <a:ext cx="416" cy="41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4" name="Oval 595"/>
              <p:cNvSpPr>
                <a:spLocks noChangeArrowheads="1"/>
              </p:cNvSpPr>
              <p:nvPr/>
            </p:nvSpPr>
            <p:spPr bwMode="auto">
              <a:xfrm>
                <a:off x="658" y="2265"/>
                <a:ext cx="413" cy="41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5" name="Oval 596"/>
              <p:cNvSpPr>
                <a:spLocks noChangeArrowheads="1"/>
              </p:cNvSpPr>
              <p:nvPr/>
            </p:nvSpPr>
            <p:spPr bwMode="auto">
              <a:xfrm>
                <a:off x="660" y="2267"/>
                <a:ext cx="409" cy="40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6" name="Oval 597"/>
              <p:cNvSpPr>
                <a:spLocks noChangeArrowheads="1"/>
              </p:cNvSpPr>
              <p:nvPr/>
            </p:nvSpPr>
            <p:spPr bwMode="auto">
              <a:xfrm>
                <a:off x="662" y="2268"/>
                <a:ext cx="405" cy="40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7" name="Oval 598"/>
              <p:cNvSpPr>
                <a:spLocks noChangeArrowheads="1"/>
              </p:cNvSpPr>
              <p:nvPr/>
            </p:nvSpPr>
            <p:spPr bwMode="auto">
              <a:xfrm>
                <a:off x="664" y="2270"/>
                <a:ext cx="401" cy="40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" name="Oval 599"/>
              <p:cNvSpPr>
                <a:spLocks noChangeArrowheads="1"/>
              </p:cNvSpPr>
              <p:nvPr/>
            </p:nvSpPr>
            <p:spPr bwMode="auto">
              <a:xfrm>
                <a:off x="666" y="2272"/>
                <a:ext cx="397" cy="39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9" name="Oval 600"/>
              <p:cNvSpPr>
                <a:spLocks noChangeArrowheads="1"/>
              </p:cNvSpPr>
              <p:nvPr/>
            </p:nvSpPr>
            <p:spPr bwMode="auto">
              <a:xfrm>
                <a:off x="667" y="2274"/>
                <a:ext cx="395" cy="39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0" name="Oval 601"/>
              <p:cNvSpPr>
                <a:spLocks noChangeArrowheads="1"/>
              </p:cNvSpPr>
              <p:nvPr/>
            </p:nvSpPr>
            <p:spPr bwMode="auto">
              <a:xfrm>
                <a:off x="669" y="2276"/>
                <a:ext cx="393" cy="39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1" name="Oval 602"/>
              <p:cNvSpPr>
                <a:spLocks noChangeArrowheads="1"/>
              </p:cNvSpPr>
              <p:nvPr/>
            </p:nvSpPr>
            <p:spPr bwMode="auto">
              <a:xfrm>
                <a:off x="671" y="2277"/>
                <a:ext cx="389" cy="38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2" name="Oval 603"/>
              <p:cNvSpPr>
                <a:spLocks noChangeArrowheads="1"/>
              </p:cNvSpPr>
              <p:nvPr/>
            </p:nvSpPr>
            <p:spPr bwMode="auto">
              <a:xfrm>
                <a:off x="673" y="2279"/>
                <a:ext cx="385" cy="38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3" name="Oval 604"/>
              <p:cNvSpPr>
                <a:spLocks noChangeArrowheads="1"/>
              </p:cNvSpPr>
              <p:nvPr/>
            </p:nvSpPr>
            <p:spPr bwMode="auto">
              <a:xfrm>
                <a:off x="675" y="2281"/>
                <a:ext cx="381" cy="38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4" name="Oval 605"/>
              <p:cNvSpPr>
                <a:spLocks noChangeArrowheads="1"/>
              </p:cNvSpPr>
              <p:nvPr/>
            </p:nvSpPr>
            <p:spPr bwMode="auto">
              <a:xfrm>
                <a:off x="678" y="2285"/>
                <a:ext cx="375" cy="37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5" name="Oval 606"/>
              <p:cNvSpPr>
                <a:spLocks noChangeArrowheads="1"/>
              </p:cNvSpPr>
              <p:nvPr/>
            </p:nvSpPr>
            <p:spPr bwMode="auto">
              <a:xfrm>
                <a:off x="680" y="2287"/>
                <a:ext cx="371" cy="37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6" name="Oval 607"/>
              <p:cNvSpPr>
                <a:spLocks noChangeArrowheads="1"/>
              </p:cNvSpPr>
              <p:nvPr/>
            </p:nvSpPr>
            <p:spPr bwMode="auto">
              <a:xfrm>
                <a:off x="682" y="2288"/>
                <a:ext cx="367" cy="3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7" name="Oval 608"/>
              <p:cNvSpPr>
                <a:spLocks noChangeArrowheads="1"/>
              </p:cNvSpPr>
              <p:nvPr/>
            </p:nvSpPr>
            <p:spPr bwMode="auto">
              <a:xfrm>
                <a:off x="684" y="2290"/>
                <a:ext cx="363" cy="36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8" name="Oval 609"/>
              <p:cNvSpPr>
                <a:spLocks noChangeArrowheads="1"/>
              </p:cNvSpPr>
              <p:nvPr/>
            </p:nvSpPr>
            <p:spPr bwMode="auto">
              <a:xfrm>
                <a:off x="686" y="2292"/>
                <a:ext cx="359" cy="36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9" name="Oval 610"/>
              <p:cNvSpPr>
                <a:spLocks noChangeArrowheads="1"/>
              </p:cNvSpPr>
              <p:nvPr/>
            </p:nvSpPr>
            <p:spPr bwMode="auto">
              <a:xfrm>
                <a:off x="687" y="2294"/>
                <a:ext cx="356" cy="35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0" name="Oval 611"/>
              <p:cNvSpPr>
                <a:spLocks noChangeArrowheads="1"/>
              </p:cNvSpPr>
              <p:nvPr/>
            </p:nvSpPr>
            <p:spPr bwMode="auto">
              <a:xfrm>
                <a:off x="689" y="2296"/>
                <a:ext cx="353" cy="35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1" name="Oval 612"/>
              <p:cNvSpPr>
                <a:spLocks noChangeArrowheads="1"/>
              </p:cNvSpPr>
              <p:nvPr/>
            </p:nvSpPr>
            <p:spPr bwMode="auto">
              <a:xfrm>
                <a:off x="691" y="2297"/>
                <a:ext cx="349" cy="34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2" name="Oval 613"/>
              <p:cNvSpPr>
                <a:spLocks noChangeArrowheads="1"/>
              </p:cNvSpPr>
              <p:nvPr/>
            </p:nvSpPr>
            <p:spPr bwMode="auto">
              <a:xfrm>
                <a:off x="693" y="2299"/>
                <a:ext cx="345" cy="34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3" name="Oval 614"/>
              <p:cNvSpPr>
                <a:spLocks noChangeArrowheads="1"/>
              </p:cNvSpPr>
              <p:nvPr/>
            </p:nvSpPr>
            <p:spPr bwMode="auto">
              <a:xfrm>
                <a:off x="695" y="2301"/>
                <a:ext cx="341" cy="34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4" name="Oval 615"/>
              <p:cNvSpPr>
                <a:spLocks noChangeArrowheads="1"/>
              </p:cNvSpPr>
              <p:nvPr/>
            </p:nvSpPr>
            <p:spPr bwMode="auto">
              <a:xfrm>
                <a:off x="696" y="2303"/>
                <a:ext cx="338" cy="33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5" name="Oval 616"/>
              <p:cNvSpPr>
                <a:spLocks noChangeArrowheads="1"/>
              </p:cNvSpPr>
              <p:nvPr/>
            </p:nvSpPr>
            <p:spPr bwMode="auto">
              <a:xfrm>
                <a:off x="698" y="2305"/>
                <a:ext cx="335" cy="33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6" name="Oval 617"/>
              <p:cNvSpPr>
                <a:spLocks noChangeArrowheads="1"/>
              </p:cNvSpPr>
              <p:nvPr/>
            </p:nvSpPr>
            <p:spPr bwMode="auto">
              <a:xfrm>
                <a:off x="700" y="2307"/>
                <a:ext cx="331" cy="33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7" name="Oval 618"/>
              <p:cNvSpPr>
                <a:spLocks noChangeArrowheads="1"/>
              </p:cNvSpPr>
              <p:nvPr/>
            </p:nvSpPr>
            <p:spPr bwMode="auto">
              <a:xfrm>
                <a:off x="702" y="2308"/>
                <a:ext cx="327" cy="32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8" name="Oval 619"/>
              <p:cNvSpPr>
                <a:spLocks noChangeArrowheads="1"/>
              </p:cNvSpPr>
              <p:nvPr/>
            </p:nvSpPr>
            <p:spPr bwMode="auto">
              <a:xfrm>
                <a:off x="704" y="2310"/>
                <a:ext cx="323" cy="32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9" name="Oval 620"/>
              <p:cNvSpPr>
                <a:spLocks noChangeArrowheads="1"/>
              </p:cNvSpPr>
              <p:nvPr/>
            </p:nvSpPr>
            <p:spPr bwMode="auto">
              <a:xfrm>
                <a:off x="706" y="2312"/>
                <a:ext cx="319" cy="32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0" name="Oval 621"/>
              <p:cNvSpPr>
                <a:spLocks noChangeArrowheads="1"/>
              </p:cNvSpPr>
              <p:nvPr/>
            </p:nvSpPr>
            <p:spPr bwMode="auto">
              <a:xfrm>
                <a:off x="707" y="2314"/>
                <a:ext cx="316" cy="31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1" name="Oval 622"/>
              <p:cNvSpPr>
                <a:spLocks noChangeArrowheads="1"/>
              </p:cNvSpPr>
              <p:nvPr/>
            </p:nvSpPr>
            <p:spPr bwMode="auto">
              <a:xfrm>
                <a:off x="709" y="2316"/>
                <a:ext cx="313" cy="31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2" name="Oval 623"/>
              <p:cNvSpPr>
                <a:spLocks noChangeArrowheads="1"/>
              </p:cNvSpPr>
              <p:nvPr/>
            </p:nvSpPr>
            <p:spPr bwMode="auto">
              <a:xfrm>
                <a:off x="711" y="2317"/>
                <a:ext cx="309" cy="30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3" name="Oval 624"/>
              <p:cNvSpPr>
                <a:spLocks noChangeArrowheads="1"/>
              </p:cNvSpPr>
              <p:nvPr/>
            </p:nvSpPr>
            <p:spPr bwMode="auto">
              <a:xfrm>
                <a:off x="713" y="2319"/>
                <a:ext cx="305" cy="30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4" name="Oval 625"/>
              <p:cNvSpPr>
                <a:spLocks noChangeArrowheads="1"/>
              </p:cNvSpPr>
              <p:nvPr/>
            </p:nvSpPr>
            <p:spPr bwMode="auto">
              <a:xfrm>
                <a:off x="716" y="2323"/>
                <a:ext cx="298" cy="29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5" name="Oval 626"/>
              <p:cNvSpPr>
                <a:spLocks noChangeArrowheads="1"/>
              </p:cNvSpPr>
              <p:nvPr/>
            </p:nvSpPr>
            <p:spPr bwMode="auto">
              <a:xfrm>
                <a:off x="718" y="2325"/>
                <a:ext cx="295" cy="29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6" name="Oval 627"/>
              <p:cNvSpPr>
                <a:spLocks noChangeArrowheads="1"/>
              </p:cNvSpPr>
              <p:nvPr/>
            </p:nvSpPr>
            <p:spPr bwMode="auto">
              <a:xfrm>
                <a:off x="720" y="2326"/>
                <a:ext cx="291" cy="29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7" name="Oval 628"/>
              <p:cNvSpPr>
                <a:spLocks noChangeArrowheads="1"/>
              </p:cNvSpPr>
              <p:nvPr/>
            </p:nvSpPr>
            <p:spPr bwMode="auto">
              <a:xfrm>
                <a:off x="722" y="2328"/>
                <a:ext cx="287" cy="28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8" name="Oval 629"/>
              <p:cNvSpPr>
                <a:spLocks noChangeArrowheads="1"/>
              </p:cNvSpPr>
              <p:nvPr/>
            </p:nvSpPr>
            <p:spPr bwMode="auto">
              <a:xfrm>
                <a:off x="724" y="2330"/>
                <a:ext cx="283" cy="28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9" name="Oval 630"/>
              <p:cNvSpPr>
                <a:spLocks noChangeArrowheads="1"/>
              </p:cNvSpPr>
              <p:nvPr/>
            </p:nvSpPr>
            <p:spPr bwMode="auto">
              <a:xfrm>
                <a:off x="726" y="2332"/>
                <a:ext cx="279" cy="28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0" name="Oval 631"/>
              <p:cNvSpPr>
                <a:spLocks noChangeArrowheads="1"/>
              </p:cNvSpPr>
              <p:nvPr/>
            </p:nvSpPr>
            <p:spPr bwMode="auto">
              <a:xfrm>
                <a:off x="727" y="2334"/>
                <a:ext cx="276" cy="27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1" name="Oval 632"/>
              <p:cNvSpPr>
                <a:spLocks noChangeArrowheads="1"/>
              </p:cNvSpPr>
              <p:nvPr/>
            </p:nvSpPr>
            <p:spPr bwMode="auto">
              <a:xfrm>
                <a:off x="729" y="2336"/>
                <a:ext cx="273" cy="27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2" name="Oval 633"/>
              <p:cNvSpPr>
                <a:spLocks noChangeArrowheads="1"/>
              </p:cNvSpPr>
              <p:nvPr/>
            </p:nvSpPr>
            <p:spPr bwMode="auto">
              <a:xfrm>
                <a:off x="731" y="2337"/>
                <a:ext cx="269" cy="26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3" name="Oval 634"/>
              <p:cNvSpPr>
                <a:spLocks noChangeArrowheads="1"/>
              </p:cNvSpPr>
              <p:nvPr/>
            </p:nvSpPr>
            <p:spPr bwMode="auto">
              <a:xfrm>
                <a:off x="733" y="2339"/>
                <a:ext cx="265" cy="26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4" name="Oval 635"/>
              <p:cNvSpPr>
                <a:spLocks noChangeArrowheads="1"/>
              </p:cNvSpPr>
              <p:nvPr/>
            </p:nvSpPr>
            <p:spPr bwMode="auto">
              <a:xfrm>
                <a:off x="735" y="2341"/>
                <a:ext cx="261" cy="26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5" name="Oval 636"/>
              <p:cNvSpPr>
                <a:spLocks noChangeArrowheads="1"/>
              </p:cNvSpPr>
              <p:nvPr/>
            </p:nvSpPr>
            <p:spPr bwMode="auto">
              <a:xfrm>
                <a:off x="736" y="2343"/>
                <a:ext cx="258" cy="25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6" name="Oval 637"/>
              <p:cNvSpPr>
                <a:spLocks noChangeArrowheads="1"/>
              </p:cNvSpPr>
              <p:nvPr/>
            </p:nvSpPr>
            <p:spPr bwMode="auto">
              <a:xfrm>
                <a:off x="738" y="2345"/>
                <a:ext cx="255" cy="25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7" name="Oval 638"/>
              <p:cNvSpPr>
                <a:spLocks noChangeArrowheads="1"/>
              </p:cNvSpPr>
              <p:nvPr/>
            </p:nvSpPr>
            <p:spPr bwMode="auto">
              <a:xfrm>
                <a:off x="740" y="2346"/>
                <a:ext cx="251" cy="25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8" name="Oval 639"/>
              <p:cNvSpPr>
                <a:spLocks noChangeArrowheads="1"/>
              </p:cNvSpPr>
              <p:nvPr/>
            </p:nvSpPr>
            <p:spPr bwMode="auto">
              <a:xfrm>
                <a:off x="742" y="2348"/>
                <a:ext cx="247" cy="24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9" name="Oval 640"/>
              <p:cNvSpPr>
                <a:spLocks noChangeArrowheads="1"/>
              </p:cNvSpPr>
              <p:nvPr/>
            </p:nvSpPr>
            <p:spPr bwMode="auto">
              <a:xfrm>
                <a:off x="744" y="2350"/>
                <a:ext cx="243" cy="24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0" name="Oval 641"/>
              <p:cNvSpPr>
                <a:spLocks noChangeArrowheads="1"/>
              </p:cNvSpPr>
              <p:nvPr/>
            </p:nvSpPr>
            <p:spPr bwMode="auto">
              <a:xfrm>
                <a:off x="746" y="2352"/>
                <a:ext cx="239" cy="24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1" name="Oval 642"/>
              <p:cNvSpPr>
                <a:spLocks noChangeArrowheads="1"/>
              </p:cNvSpPr>
              <p:nvPr/>
            </p:nvSpPr>
            <p:spPr bwMode="auto">
              <a:xfrm>
                <a:off x="747" y="2354"/>
                <a:ext cx="237" cy="23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2" name="Oval 643"/>
              <p:cNvSpPr>
                <a:spLocks noChangeArrowheads="1"/>
              </p:cNvSpPr>
              <p:nvPr/>
            </p:nvSpPr>
            <p:spPr bwMode="auto">
              <a:xfrm>
                <a:off x="749" y="2356"/>
                <a:ext cx="233" cy="23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3" name="Oval 644"/>
              <p:cNvSpPr>
                <a:spLocks noChangeArrowheads="1"/>
              </p:cNvSpPr>
              <p:nvPr/>
            </p:nvSpPr>
            <p:spPr bwMode="auto">
              <a:xfrm>
                <a:off x="753" y="2359"/>
                <a:ext cx="225" cy="22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4" name="Oval 645"/>
              <p:cNvSpPr>
                <a:spLocks noChangeArrowheads="1"/>
              </p:cNvSpPr>
              <p:nvPr/>
            </p:nvSpPr>
            <p:spPr bwMode="auto">
              <a:xfrm>
                <a:off x="755" y="2361"/>
                <a:ext cx="221" cy="22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5" name="Oval 646"/>
              <p:cNvSpPr>
                <a:spLocks noChangeArrowheads="1"/>
              </p:cNvSpPr>
              <p:nvPr/>
            </p:nvSpPr>
            <p:spPr bwMode="auto">
              <a:xfrm>
                <a:off x="756" y="2363"/>
                <a:ext cx="218" cy="21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6" name="Oval 647"/>
              <p:cNvSpPr>
                <a:spLocks noChangeArrowheads="1"/>
              </p:cNvSpPr>
              <p:nvPr/>
            </p:nvSpPr>
            <p:spPr bwMode="auto">
              <a:xfrm>
                <a:off x="758" y="2365"/>
                <a:ext cx="215" cy="21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7" name="Oval 648"/>
              <p:cNvSpPr>
                <a:spLocks noChangeArrowheads="1"/>
              </p:cNvSpPr>
              <p:nvPr/>
            </p:nvSpPr>
            <p:spPr bwMode="auto">
              <a:xfrm>
                <a:off x="760" y="2366"/>
                <a:ext cx="211" cy="21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8" name="Oval 649"/>
              <p:cNvSpPr>
                <a:spLocks noChangeArrowheads="1"/>
              </p:cNvSpPr>
              <p:nvPr/>
            </p:nvSpPr>
            <p:spPr bwMode="auto">
              <a:xfrm>
                <a:off x="762" y="2368"/>
                <a:ext cx="207" cy="20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9" name="Oval 650"/>
              <p:cNvSpPr>
                <a:spLocks noChangeArrowheads="1"/>
              </p:cNvSpPr>
              <p:nvPr/>
            </p:nvSpPr>
            <p:spPr bwMode="auto">
              <a:xfrm>
                <a:off x="764" y="2370"/>
                <a:ext cx="203" cy="20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0" name="Oval 651"/>
              <p:cNvSpPr>
                <a:spLocks noChangeArrowheads="1"/>
              </p:cNvSpPr>
              <p:nvPr/>
            </p:nvSpPr>
            <p:spPr bwMode="auto">
              <a:xfrm>
                <a:off x="766" y="2372"/>
                <a:ext cx="199" cy="20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1" name="Oval 652"/>
              <p:cNvSpPr>
                <a:spLocks noChangeArrowheads="1"/>
              </p:cNvSpPr>
              <p:nvPr/>
            </p:nvSpPr>
            <p:spPr bwMode="auto">
              <a:xfrm>
                <a:off x="767" y="2374"/>
                <a:ext cx="197" cy="19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2" name="Oval 653"/>
              <p:cNvSpPr>
                <a:spLocks noChangeArrowheads="1"/>
              </p:cNvSpPr>
              <p:nvPr/>
            </p:nvSpPr>
            <p:spPr bwMode="auto">
              <a:xfrm>
                <a:off x="769" y="2376"/>
                <a:ext cx="193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" name="Oval 654"/>
              <p:cNvSpPr>
                <a:spLocks noChangeArrowheads="1"/>
              </p:cNvSpPr>
              <p:nvPr/>
            </p:nvSpPr>
            <p:spPr bwMode="auto">
              <a:xfrm>
                <a:off x="771" y="2377"/>
                <a:ext cx="189" cy="18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4" name="Oval 655"/>
              <p:cNvSpPr>
                <a:spLocks noChangeArrowheads="1"/>
              </p:cNvSpPr>
              <p:nvPr/>
            </p:nvSpPr>
            <p:spPr bwMode="auto">
              <a:xfrm>
                <a:off x="773" y="2379"/>
                <a:ext cx="185" cy="18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" name="Oval 656"/>
              <p:cNvSpPr>
                <a:spLocks noChangeArrowheads="1"/>
              </p:cNvSpPr>
              <p:nvPr/>
            </p:nvSpPr>
            <p:spPr bwMode="auto">
              <a:xfrm>
                <a:off x="775" y="2381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" name="Oval 657"/>
              <p:cNvSpPr>
                <a:spLocks noChangeArrowheads="1"/>
              </p:cNvSpPr>
              <p:nvPr/>
            </p:nvSpPr>
            <p:spPr bwMode="auto">
              <a:xfrm>
                <a:off x="776" y="2383"/>
                <a:ext cx="178" cy="17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7" name="Oval 658"/>
              <p:cNvSpPr>
                <a:spLocks noChangeArrowheads="1"/>
              </p:cNvSpPr>
              <p:nvPr/>
            </p:nvSpPr>
            <p:spPr bwMode="auto">
              <a:xfrm>
                <a:off x="778" y="2385"/>
                <a:ext cx="175" cy="17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8" name="Oval 659"/>
              <p:cNvSpPr>
                <a:spLocks noChangeArrowheads="1"/>
              </p:cNvSpPr>
              <p:nvPr/>
            </p:nvSpPr>
            <p:spPr bwMode="auto">
              <a:xfrm>
                <a:off x="780" y="2386"/>
                <a:ext cx="171" cy="17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9" name="Oval 660"/>
              <p:cNvSpPr>
                <a:spLocks noChangeArrowheads="1"/>
              </p:cNvSpPr>
              <p:nvPr/>
            </p:nvSpPr>
            <p:spPr bwMode="auto">
              <a:xfrm>
                <a:off x="782" y="2388"/>
                <a:ext cx="167" cy="1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0" name="Oval 661"/>
              <p:cNvSpPr>
                <a:spLocks noChangeArrowheads="1"/>
              </p:cNvSpPr>
              <p:nvPr/>
            </p:nvSpPr>
            <p:spPr bwMode="auto">
              <a:xfrm>
                <a:off x="784" y="2390"/>
                <a:ext cx="163" cy="16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" name="Oval 662"/>
              <p:cNvSpPr>
                <a:spLocks noChangeArrowheads="1"/>
              </p:cNvSpPr>
              <p:nvPr/>
            </p:nvSpPr>
            <p:spPr bwMode="auto">
              <a:xfrm>
                <a:off x="785" y="2392"/>
                <a:ext cx="160" cy="16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" name="Oval 663"/>
              <p:cNvSpPr>
                <a:spLocks noChangeArrowheads="1"/>
              </p:cNvSpPr>
              <p:nvPr/>
            </p:nvSpPr>
            <p:spPr bwMode="auto">
              <a:xfrm>
                <a:off x="787" y="2394"/>
                <a:ext cx="157" cy="15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" name="Oval 664"/>
              <p:cNvSpPr>
                <a:spLocks noChangeArrowheads="1"/>
              </p:cNvSpPr>
              <p:nvPr/>
            </p:nvSpPr>
            <p:spPr bwMode="auto">
              <a:xfrm>
                <a:off x="791" y="2397"/>
                <a:ext cx="149" cy="14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4" name="Oval 665"/>
              <p:cNvSpPr>
                <a:spLocks noChangeArrowheads="1"/>
              </p:cNvSpPr>
              <p:nvPr/>
            </p:nvSpPr>
            <p:spPr bwMode="auto">
              <a:xfrm>
                <a:off x="793" y="2399"/>
                <a:ext cx="145" cy="14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5" name="Oval 666"/>
              <p:cNvSpPr>
                <a:spLocks noChangeArrowheads="1"/>
              </p:cNvSpPr>
              <p:nvPr/>
            </p:nvSpPr>
            <p:spPr bwMode="auto">
              <a:xfrm>
                <a:off x="795" y="2401"/>
                <a:ext cx="141" cy="14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6" name="Oval 667"/>
              <p:cNvSpPr>
                <a:spLocks noChangeArrowheads="1"/>
              </p:cNvSpPr>
              <p:nvPr/>
            </p:nvSpPr>
            <p:spPr bwMode="auto">
              <a:xfrm>
                <a:off x="796" y="2403"/>
                <a:ext cx="138" cy="13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" name="Oval 668"/>
              <p:cNvSpPr>
                <a:spLocks noChangeArrowheads="1"/>
              </p:cNvSpPr>
              <p:nvPr/>
            </p:nvSpPr>
            <p:spPr bwMode="auto">
              <a:xfrm>
                <a:off x="798" y="2405"/>
                <a:ext cx="135" cy="13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" name="Oval 669"/>
              <p:cNvSpPr>
                <a:spLocks noChangeArrowheads="1"/>
              </p:cNvSpPr>
              <p:nvPr/>
            </p:nvSpPr>
            <p:spPr bwMode="auto">
              <a:xfrm>
                <a:off x="800" y="2406"/>
                <a:ext cx="133" cy="13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" name="Oval 670"/>
              <p:cNvSpPr>
                <a:spLocks noChangeArrowheads="1"/>
              </p:cNvSpPr>
              <p:nvPr/>
            </p:nvSpPr>
            <p:spPr bwMode="auto">
              <a:xfrm>
                <a:off x="802" y="2408"/>
                <a:ext cx="129" cy="12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0" name="Oval 671"/>
              <p:cNvSpPr>
                <a:spLocks noChangeArrowheads="1"/>
              </p:cNvSpPr>
              <p:nvPr/>
            </p:nvSpPr>
            <p:spPr bwMode="auto">
              <a:xfrm>
                <a:off x="804" y="2410"/>
                <a:ext cx="125" cy="12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1" name="Oval 672"/>
              <p:cNvSpPr>
                <a:spLocks noChangeArrowheads="1"/>
              </p:cNvSpPr>
              <p:nvPr/>
            </p:nvSpPr>
            <p:spPr bwMode="auto">
              <a:xfrm>
                <a:off x="805" y="2412"/>
                <a:ext cx="122" cy="12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" name="Oval 673"/>
              <p:cNvSpPr>
                <a:spLocks noChangeArrowheads="1"/>
              </p:cNvSpPr>
              <p:nvPr/>
            </p:nvSpPr>
            <p:spPr bwMode="auto">
              <a:xfrm>
                <a:off x="807" y="2414"/>
                <a:ext cx="118" cy="11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" name="Oval 674"/>
              <p:cNvSpPr>
                <a:spLocks noChangeArrowheads="1"/>
              </p:cNvSpPr>
              <p:nvPr/>
            </p:nvSpPr>
            <p:spPr bwMode="auto">
              <a:xfrm>
                <a:off x="809" y="2416"/>
                <a:ext cx="115" cy="11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4" name="Oval 675"/>
              <p:cNvSpPr>
                <a:spLocks noChangeArrowheads="1"/>
              </p:cNvSpPr>
              <p:nvPr/>
            </p:nvSpPr>
            <p:spPr bwMode="auto">
              <a:xfrm>
                <a:off x="811" y="2417"/>
                <a:ext cx="111" cy="11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5" name="Oval 676"/>
              <p:cNvSpPr>
                <a:spLocks noChangeArrowheads="1"/>
              </p:cNvSpPr>
              <p:nvPr/>
            </p:nvSpPr>
            <p:spPr bwMode="auto">
              <a:xfrm>
                <a:off x="813" y="2419"/>
                <a:ext cx="107" cy="10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" name="Oval 677"/>
              <p:cNvSpPr>
                <a:spLocks noChangeArrowheads="1"/>
              </p:cNvSpPr>
              <p:nvPr/>
            </p:nvSpPr>
            <p:spPr bwMode="auto">
              <a:xfrm>
                <a:off x="815" y="2421"/>
                <a:ext cx="103" cy="10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7" name="Oval 678"/>
              <p:cNvSpPr>
                <a:spLocks noChangeArrowheads="1"/>
              </p:cNvSpPr>
              <p:nvPr/>
            </p:nvSpPr>
            <p:spPr bwMode="auto">
              <a:xfrm>
                <a:off x="816" y="2423"/>
                <a:ext cx="100" cy="10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" name="Oval 679"/>
              <p:cNvSpPr>
                <a:spLocks noChangeArrowheads="1"/>
              </p:cNvSpPr>
              <p:nvPr/>
            </p:nvSpPr>
            <p:spPr bwMode="auto">
              <a:xfrm>
                <a:off x="818" y="242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" name="Oval 680"/>
              <p:cNvSpPr>
                <a:spLocks noChangeArrowheads="1"/>
              </p:cNvSpPr>
              <p:nvPr/>
            </p:nvSpPr>
            <p:spPr bwMode="auto">
              <a:xfrm>
                <a:off x="820" y="2426"/>
                <a:ext cx="93" cy="9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0" name="Oval 681"/>
              <p:cNvSpPr>
                <a:spLocks noChangeArrowheads="1"/>
              </p:cNvSpPr>
              <p:nvPr/>
            </p:nvSpPr>
            <p:spPr bwMode="auto">
              <a:xfrm>
                <a:off x="822" y="2428"/>
                <a:ext cx="89" cy="8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1" name="Oval 682"/>
              <p:cNvSpPr>
                <a:spLocks noChangeArrowheads="1"/>
              </p:cNvSpPr>
              <p:nvPr/>
            </p:nvSpPr>
            <p:spPr bwMode="auto">
              <a:xfrm>
                <a:off x="824" y="2430"/>
                <a:ext cx="85" cy="8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" name="Oval 683"/>
              <p:cNvSpPr>
                <a:spLocks noChangeArrowheads="1"/>
              </p:cNvSpPr>
              <p:nvPr/>
            </p:nvSpPr>
            <p:spPr bwMode="auto">
              <a:xfrm>
                <a:off x="825" y="2432"/>
                <a:ext cx="82" cy="8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" name="Oval 684"/>
              <p:cNvSpPr>
                <a:spLocks noChangeArrowheads="1"/>
              </p:cNvSpPr>
              <p:nvPr/>
            </p:nvSpPr>
            <p:spPr bwMode="auto">
              <a:xfrm>
                <a:off x="829" y="2435"/>
                <a:ext cx="75" cy="7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4" name="Oval 685"/>
              <p:cNvSpPr>
                <a:spLocks noChangeArrowheads="1"/>
              </p:cNvSpPr>
              <p:nvPr/>
            </p:nvSpPr>
            <p:spPr bwMode="auto">
              <a:xfrm>
                <a:off x="831" y="2437"/>
                <a:ext cx="71" cy="7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5" name="Oval 686"/>
              <p:cNvSpPr>
                <a:spLocks noChangeArrowheads="1"/>
              </p:cNvSpPr>
              <p:nvPr/>
            </p:nvSpPr>
            <p:spPr bwMode="auto">
              <a:xfrm>
                <a:off x="833" y="2439"/>
                <a:ext cx="67" cy="6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6" name="Oval 687"/>
              <p:cNvSpPr>
                <a:spLocks noChangeArrowheads="1"/>
              </p:cNvSpPr>
              <p:nvPr/>
            </p:nvSpPr>
            <p:spPr bwMode="auto">
              <a:xfrm>
                <a:off x="835" y="2441"/>
                <a:ext cx="63" cy="6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" name="Oval 688"/>
              <p:cNvSpPr>
                <a:spLocks noChangeArrowheads="1"/>
              </p:cNvSpPr>
              <p:nvPr/>
            </p:nvSpPr>
            <p:spPr bwMode="auto">
              <a:xfrm>
                <a:off x="836" y="2443"/>
                <a:ext cx="60" cy="6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" name="Oval 689"/>
              <p:cNvSpPr>
                <a:spLocks noChangeArrowheads="1"/>
              </p:cNvSpPr>
              <p:nvPr/>
            </p:nvSpPr>
            <p:spPr bwMode="auto">
              <a:xfrm>
                <a:off x="838" y="2445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" name="Oval 690"/>
              <p:cNvSpPr>
                <a:spLocks noChangeArrowheads="1"/>
              </p:cNvSpPr>
              <p:nvPr/>
            </p:nvSpPr>
            <p:spPr bwMode="auto">
              <a:xfrm>
                <a:off x="840" y="2446"/>
                <a:ext cx="53" cy="5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0" name="Oval 691"/>
              <p:cNvSpPr>
                <a:spLocks noChangeArrowheads="1"/>
              </p:cNvSpPr>
              <p:nvPr/>
            </p:nvSpPr>
            <p:spPr bwMode="auto">
              <a:xfrm>
                <a:off x="842" y="2448"/>
                <a:ext cx="49" cy="4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" name="Oval 692"/>
              <p:cNvSpPr>
                <a:spLocks noChangeArrowheads="1"/>
              </p:cNvSpPr>
              <p:nvPr/>
            </p:nvSpPr>
            <p:spPr bwMode="auto">
              <a:xfrm>
                <a:off x="844" y="245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" name="Oval 693"/>
              <p:cNvSpPr>
                <a:spLocks noChangeArrowheads="1"/>
              </p:cNvSpPr>
              <p:nvPr/>
            </p:nvSpPr>
            <p:spPr bwMode="auto">
              <a:xfrm>
                <a:off x="845" y="2452"/>
                <a:ext cx="42" cy="42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3" name="Oval 694"/>
              <p:cNvSpPr>
                <a:spLocks noChangeArrowheads="1"/>
              </p:cNvSpPr>
              <p:nvPr/>
            </p:nvSpPr>
            <p:spPr bwMode="auto">
              <a:xfrm>
                <a:off x="847" y="2454"/>
                <a:ext cx="38" cy="38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4" name="Oval 695"/>
              <p:cNvSpPr>
                <a:spLocks noChangeArrowheads="1"/>
              </p:cNvSpPr>
              <p:nvPr/>
            </p:nvSpPr>
            <p:spPr bwMode="auto">
              <a:xfrm>
                <a:off x="849" y="2455"/>
                <a:ext cx="35" cy="35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5" name="Oval 696"/>
              <p:cNvSpPr>
                <a:spLocks noChangeArrowheads="1"/>
              </p:cNvSpPr>
              <p:nvPr/>
            </p:nvSpPr>
            <p:spPr bwMode="auto">
              <a:xfrm>
                <a:off x="851" y="2457"/>
                <a:ext cx="31" cy="31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6" name="Oval 697"/>
              <p:cNvSpPr>
                <a:spLocks noChangeArrowheads="1"/>
              </p:cNvSpPr>
              <p:nvPr/>
            </p:nvSpPr>
            <p:spPr bwMode="auto">
              <a:xfrm>
                <a:off x="853" y="2459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" name="Oval 698"/>
              <p:cNvSpPr>
                <a:spLocks noChangeArrowheads="1"/>
              </p:cNvSpPr>
              <p:nvPr/>
            </p:nvSpPr>
            <p:spPr bwMode="auto">
              <a:xfrm>
                <a:off x="855" y="2461"/>
                <a:ext cx="23" cy="24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" name="Oval 699"/>
              <p:cNvSpPr>
                <a:spLocks noChangeArrowheads="1"/>
              </p:cNvSpPr>
              <p:nvPr/>
            </p:nvSpPr>
            <p:spPr bwMode="auto">
              <a:xfrm>
                <a:off x="856" y="2463"/>
                <a:ext cx="20" cy="20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9" name="Oval 700"/>
              <p:cNvSpPr>
                <a:spLocks noChangeArrowheads="1"/>
              </p:cNvSpPr>
              <p:nvPr/>
            </p:nvSpPr>
            <p:spPr bwMode="auto">
              <a:xfrm>
                <a:off x="858" y="2465"/>
                <a:ext cx="17" cy="16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0" name="Oval 701"/>
              <p:cNvSpPr>
                <a:spLocks noChangeArrowheads="1"/>
              </p:cNvSpPr>
              <p:nvPr/>
            </p:nvSpPr>
            <p:spPr bwMode="auto">
              <a:xfrm>
                <a:off x="860" y="2466"/>
                <a:ext cx="13" cy="1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1" name="Oval 702"/>
              <p:cNvSpPr>
                <a:spLocks noChangeArrowheads="1"/>
              </p:cNvSpPr>
              <p:nvPr/>
            </p:nvSpPr>
            <p:spPr bwMode="auto">
              <a:xfrm>
                <a:off x="862" y="2468"/>
                <a:ext cx="9" cy="9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4" name="Oval 703"/>
            <p:cNvSpPr>
              <a:spLocks noChangeArrowheads="1"/>
            </p:cNvSpPr>
            <p:nvPr/>
          </p:nvSpPr>
          <p:spPr bwMode="auto">
            <a:xfrm>
              <a:off x="602" y="2208"/>
              <a:ext cx="525" cy="525"/>
            </a:xfrm>
            <a:prstGeom prst="ellipse">
              <a:avLst/>
            </a:prstGeom>
            <a:solidFill>
              <a:srgbClr val="FF33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Dual Beam Thermal-lens Setup</a:t>
            </a:r>
            <a:endParaRPr lang="en-US" sz="28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96705" name="Picture 1" descr="D:\New Documents 07-10- 2013\Revised APB\Rajesh APB\Copy of Figure 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339435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16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Advantages of Thermal-lens Technique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2438400"/>
            <a:ext cx="6781800" cy="3276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SzPct val="125000"/>
              <a:buBlip>
                <a:blip r:embed="rId2"/>
              </a:buBlip>
            </a:pP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High sensitivity</a:t>
            </a:r>
          </a:p>
          <a:p>
            <a:pPr algn="just">
              <a:lnSpc>
                <a:spcPct val="150000"/>
              </a:lnSpc>
              <a:buSzPct val="125000"/>
              <a:buBlip>
                <a:blip r:embed="rId2"/>
              </a:buBlip>
            </a:pP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Accuracy</a:t>
            </a:r>
          </a:p>
          <a:p>
            <a:pPr algn="just">
              <a:lnSpc>
                <a:spcPct val="150000"/>
              </a:lnSpc>
              <a:buSzPct val="125000"/>
              <a:buBlip>
                <a:blip r:embed="rId2"/>
              </a:buBlip>
            </a:pP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Minimum sample requirement</a:t>
            </a:r>
          </a:p>
          <a:p>
            <a:pPr algn="just">
              <a:lnSpc>
                <a:spcPct val="150000"/>
              </a:lnSpc>
              <a:buSzPct val="125000"/>
              <a:buBlip>
                <a:blip r:embed="rId2"/>
              </a:buBlip>
            </a:pP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Non-destructive</a:t>
            </a:r>
          </a:p>
          <a:p>
            <a:pPr algn="just">
              <a:lnSpc>
                <a:spcPct val="150000"/>
              </a:lnSpc>
              <a:buSzPct val="125000"/>
              <a:buBlip>
                <a:blip r:embed="rId2"/>
              </a:buBlip>
            </a:pPr>
            <a:r>
              <a: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Non-contact 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Thank You</a:t>
            </a:r>
            <a:endParaRPr lang="en-US" sz="96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81F-4B96-4AE8-9097-BDAACC678E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39790498</TotalTime>
  <Words>215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Edwardian Script ITC</vt:lpstr>
      <vt:lpstr>Times New Roman</vt:lpstr>
      <vt:lpstr>Wingdings 3</vt:lpstr>
      <vt:lpstr>Wisp</vt:lpstr>
      <vt:lpstr> Thermal-lens technique - an introduction</vt:lpstr>
      <vt:lpstr>Principle of Thermal-lens Technique</vt:lpstr>
      <vt:lpstr>Thermal-Lens Technique</vt:lpstr>
      <vt:lpstr>Dual Beam Thermal-lens Setup</vt:lpstr>
      <vt:lpstr>Advantages of Thermal-lens Technique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ajesh</dc:creator>
  <cp:lastModifiedBy>Students</cp:lastModifiedBy>
  <cp:revision>6048</cp:revision>
  <dcterms:created xsi:type="dcterms:W3CDTF">2014-01-31T02:17:56Z</dcterms:created>
  <dcterms:modified xsi:type="dcterms:W3CDTF">2020-01-16T13:53:18Z</dcterms:modified>
</cp:coreProperties>
</file>